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42"/>
  </p:notesMasterIdLst>
  <p:sldIdLst>
    <p:sldId id="256" r:id="rId2"/>
    <p:sldId id="257" r:id="rId3"/>
    <p:sldId id="267" r:id="rId4"/>
    <p:sldId id="268" r:id="rId5"/>
    <p:sldId id="269" r:id="rId6"/>
    <p:sldId id="270" r:id="rId7"/>
    <p:sldId id="271" r:id="rId8"/>
    <p:sldId id="258" r:id="rId9"/>
    <p:sldId id="272" r:id="rId10"/>
    <p:sldId id="273" r:id="rId11"/>
    <p:sldId id="274" r:id="rId12"/>
    <p:sldId id="275" r:id="rId13"/>
    <p:sldId id="276" r:id="rId14"/>
    <p:sldId id="277" r:id="rId15"/>
    <p:sldId id="278" r:id="rId16"/>
    <p:sldId id="279" r:id="rId17"/>
    <p:sldId id="260" r:id="rId18"/>
    <p:sldId id="280" r:id="rId19"/>
    <p:sldId id="281" r:id="rId20"/>
    <p:sldId id="282" r:id="rId21"/>
    <p:sldId id="284" r:id="rId22"/>
    <p:sldId id="286" r:id="rId23"/>
    <p:sldId id="288" r:id="rId24"/>
    <p:sldId id="289" r:id="rId25"/>
    <p:sldId id="291" r:id="rId26"/>
    <p:sldId id="292" r:id="rId27"/>
    <p:sldId id="293" r:id="rId28"/>
    <p:sldId id="294" r:id="rId29"/>
    <p:sldId id="296" r:id="rId30"/>
    <p:sldId id="295" r:id="rId31"/>
    <p:sldId id="297" r:id="rId32"/>
    <p:sldId id="298" r:id="rId33"/>
    <p:sldId id="299" r:id="rId34"/>
    <p:sldId id="301" r:id="rId35"/>
    <p:sldId id="303" r:id="rId36"/>
    <p:sldId id="302" r:id="rId37"/>
    <p:sldId id="304" r:id="rId38"/>
    <p:sldId id="306" r:id="rId39"/>
    <p:sldId id="307" r:id="rId40"/>
    <p:sldId id="26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3D79D00-329C-4354-8DE0-5EE3832D0901}">
          <p14:sldIdLst>
            <p14:sldId id="256"/>
            <p14:sldId id="257"/>
            <p14:sldId id="267"/>
            <p14:sldId id="268"/>
            <p14:sldId id="269"/>
            <p14:sldId id="270"/>
            <p14:sldId id="271"/>
            <p14:sldId id="258"/>
            <p14:sldId id="272"/>
            <p14:sldId id="273"/>
            <p14:sldId id="274"/>
            <p14:sldId id="275"/>
            <p14:sldId id="276"/>
            <p14:sldId id="277"/>
            <p14:sldId id="278"/>
            <p14:sldId id="279"/>
            <p14:sldId id="260"/>
            <p14:sldId id="280"/>
            <p14:sldId id="281"/>
            <p14:sldId id="282"/>
            <p14:sldId id="284"/>
            <p14:sldId id="286"/>
            <p14:sldId id="288"/>
            <p14:sldId id="289"/>
            <p14:sldId id="291"/>
            <p14:sldId id="292"/>
            <p14:sldId id="293"/>
            <p14:sldId id="294"/>
            <p14:sldId id="296"/>
            <p14:sldId id="295"/>
            <p14:sldId id="297"/>
            <p14:sldId id="298"/>
            <p14:sldId id="299"/>
            <p14:sldId id="301"/>
            <p14:sldId id="303"/>
            <p14:sldId id="302"/>
            <p14:sldId id="304"/>
            <p14:sldId id="306"/>
            <p14:sldId id="307"/>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0" d="100"/>
          <a:sy n="80" d="100"/>
        </p:scale>
        <p:origin x="1522"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CA5A3-408A-4251-81E6-2A5149E0E1B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BBE4006-A105-4CC7-B467-DC6D15C528DE}">
      <dgm:prSet/>
      <dgm:spPr/>
      <dgm:t>
        <a:bodyPr/>
        <a:lstStyle/>
        <a:p>
          <a:r>
            <a:rPr lang="en-US"/>
            <a:t>Báo cáo đồ </a:t>
          </a:r>
          <a:r>
            <a:rPr lang="vi-VN"/>
            <a:t>án: Cơ sơ ngành</a:t>
          </a:r>
          <a:endParaRPr lang="en-US"/>
        </a:p>
      </dgm:t>
    </dgm:pt>
    <dgm:pt modelId="{2A6B92D8-6F39-430C-B359-C06A2224CC9A}" type="parTrans" cxnId="{F6C03314-77AB-4E3D-95FA-4460C8FB5B64}">
      <dgm:prSet/>
      <dgm:spPr/>
      <dgm:t>
        <a:bodyPr/>
        <a:lstStyle/>
        <a:p>
          <a:endParaRPr lang="en-US"/>
        </a:p>
      </dgm:t>
    </dgm:pt>
    <dgm:pt modelId="{DBA9FB1C-93B3-4C32-B3FC-651B1BA591D9}" type="sibTrans" cxnId="{F6C03314-77AB-4E3D-95FA-4460C8FB5B64}">
      <dgm:prSet/>
      <dgm:spPr/>
      <dgm:t>
        <a:bodyPr/>
        <a:lstStyle/>
        <a:p>
          <a:endParaRPr lang="en-US"/>
        </a:p>
      </dgm:t>
    </dgm:pt>
    <dgm:pt modelId="{DF4B5E59-7D2A-4E37-B589-B96AB6FC860A}">
      <dgm:prSet/>
      <dgm:spPr/>
      <dgm:t>
        <a:bodyPr/>
        <a:lstStyle/>
        <a:p>
          <a:r>
            <a:rPr lang="en-US"/>
            <a:t>Sinh viên: </a:t>
          </a:r>
          <a:r>
            <a:rPr lang="vi-VN"/>
            <a:t>Nguyễn Trí Cường</a:t>
          </a:r>
          <a:endParaRPr lang="en-US"/>
        </a:p>
      </dgm:t>
    </dgm:pt>
    <dgm:pt modelId="{0D44E45C-B2C8-4852-AC28-E285D54E5391}" type="parTrans" cxnId="{7B35D71B-6E5E-4FBD-B472-46EA77C8C25B}">
      <dgm:prSet/>
      <dgm:spPr/>
      <dgm:t>
        <a:bodyPr/>
        <a:lstStyle/>
        <a:p>
          <a:endParaRPr lang="en-US"/>
        </a:p>
      </dgm:t>
    </dgm:pt>
    <dgm:pt modelId="{E59F9052-4481-4E81-8130-A3B51AD9FF86}" type="sibTrans" cxnId="{7B35D71B-6E5E-4FBD-B472-46EA77C8C25B}">
      <dgm:prSet/>
      <dgm:spPr/>
      <dgm:t>
        <a:bodyPr/>
        <a:lstStyle/>
        <a:p>
          <a:endParaRPr lang="en-US"/>
        </a:p>
      </dgm:t>
    </dgm:pt>
    <dgm:pt modelId="{8A9F5736-A68F-42BA-B148-DE4770307B56}">
      <dgm:prSet/>
      <dgm:spPr/>
      <dgm:t>
        <a:bodyPr/>
        <a:lstStyle/>
        <a:p>
          <a:r>
            <a:rPr lang="vi-VN"/>
            <a:t>MSSV</a:t>
          </a:r>
          <a:r>
            <a:rPr lang="en-US"/>
            <a:t>: </a:t>
          </a:r>
          <a:r>
            <a:rPr lang="vi-VN"/>
            <a:t> 110122041</a:t>
          </a:r>
          <a:endParaRPr lang="en-US"/>
        </a:p>
      </dgm:t>
    </dgm:pt>
    <dgm:pt modelId="{17DC32E7-0200-4CC8-BAD4-8C32519A932B}" type="parTrans" cxnId="{68B99573-ADEA-4D51-BF9C-1E71D91AC5A4}">
      <dgm:prSet/>
      <dgm:spPr/>
      <dgm:t>
        <a:bodyPr/>
        <a:lstStyle/>
        <a:p>
          <a:endParaRPr lang="en-US"/>
        </a:p>
      </dgm:t>
    </dgm:pt>
    <dgm:pt modelId="{E839DC6E-C956-42FD-B4F1-4AA8782929A0}" type="sibTrans" cxnId="{68B99573-ADEA-4D51-BF9C-1E71D91AC5A4}">
      <dgm:prSet/>
      <dgm:spPr/>
      <dgm:t>
        <a:bodyPr/>
        <a:lstStyle/>
        <a:p>
          <a:endParaRPr lang="en-US"/>
        </a:p>
      </dgm:t>
    </dgm:pt>
    <dgm:pt modelId="{4195F8A1-0BED-4A44-BC5B-267DC5AB32D8}">
      <dgm:prSet/>
      <dgm:spPr/>
      <dgm:t>
        <a:bodyPr/>
        <a:lstStyle/>
        <a:p>
          <a:r>
            <a:rPr lang="en-US" err="1"/>
            <a:t>Ngày</a:t>
          </a:r>
          <a:r>
            <a:rPr lang="en-US"/>
            <a:t>: 15/01/2025 </a:t>
          </a:r>
        </a:p>
      </dgm:t>
    </dgm:pt>
    <dgm:pt modelId="{6A55BB99-EBA5-4E47-93AC-005C6972A2BC}" type="parTrans" cxnId="{3454879B-18A9-48B8-93F7-56EA1EBF9D48}">
      <dgm:prSet/>
      <dgm:spPr/>
      <dgm:t>
        <a:bodyPr/>
        <a:lstStyle/>
        <a:p>
          <a:endParaRPr lang="en-US"/>
        </a:p>
      </dgm:t>
    </dgm:pt>
    <dgm:pt modelId="{6FB76B01-F789-46F2-8AAD-495786C6295E}" type="sibTrans" cxnId="{3454879B-18A9-48B8-93F7-56EA1EBF9D48}">
      <dgm:prSet/>
      <dgm:spPr/>
      <dgm:t>
        <a:bodyPr/>
        <a:lstStyle/>
        <a:p>
          <a:endParaRPr lang="en-US"/>
        </a:p>
      </dgm:t>
    </dgm:pt>
    <dgm:pt modelId="{161AA4DE-9C33-45C3-9D11-F832DCC12D46}" type="pres">
      <dgm:prSet presAssocID="{44DCA5A3-408A-4251-81E6-2A5149E0E1B9}" presName="outerComposite" presStyleCnt="0">
        <dgm:presLayoutVars>
          <dgm:chMax val="5"/>
          <dgm:dir/>
          <dgm:resizeHandles val="exact"/>
        </dgm:presLayoutVars>
      </dgm:prSet>
      <dgm:spPr/>
    </dgm:pt>
    <dgm:pt modelId="{35821303-1AD8-4E74-8101-27E4E56B5DC2}" type="pres">
      <dgm:prSet presAssocID="{44DCA5A3-408A-4251-81E6-2A5149E0E1B9}" presName="dummyMaxCanvas" presStyleCnt="0">
        <dgm:presLayoutVars/>
      </dgm:prSet>
      <dgm:spPr/>
    </dgm:pt>
    <dgm:pt modelId="{C1238969-A4A5-44DF-9EAD-2D720FB363F0}" type="pres">
      <dgm:prSet presAssocID="{44DCA5A3-408A-4251-81E6-2A5149E0E1B9}" presName="FourNodes_1" presStyleLbl="node1" presStyleIdx="0" presStyleCnt="4">
        <dgm:presLayoutVars>
          <dgm:bulletEnabled val="1"/>
        </dgm:presLayoutVars>
      </dgm:prSet>
      <dgm:spPr/>
    </dgm:pt>
    <dgm:pt modelId="{8650FF14-13AE-4004-AFD8-425AABBAC898}" type="pres">
      <dgm:prSet presAssocID="{44DCA5A3-408A-4251-81E6-2A5149E0E1B9}" presName="FourNodes_2" presStyleLbl="node1" presStyleIdx="1" presStyleCnt="4" custLinFactNeighborX="-181" custLinFactNeighborY="5019">
        <dgm:presLayoutVars>
          <dgm:bulletEnabled val="1"/>
        </dgm:presLayoutVars>
      </dgm:prSet>
      <dgm:spPr/>
    </dgm:pt>
    <dgm:pt modelId="{BFCDD587-17BF-4AEE-A40A-74AA03053792}" type="pres">
      <dgm:prSet presAssocID="{44DCA5A3-408A-4251-81E6-2A5149E0E1B9}" presName="FourNodes_3" presStyleLbl="node1" presStyleIdx="2" presStyleCnt="4">
        <dgm:presLayoutVars>
          <dgm:bulletEnabled val="1"/>
        </dgm:presLayoutVars>
      </dgm:prSet>
      <dgm:spPr/>
    </dgm:pt>
    <dgm:pt modelId="{B135BB5D-77B3-4C8B-99D1-43DD8A8BDB21}" type="pres">
      <dgm:prSet presAssocID="{44DCA5A3-408A-4251-81E6-2A5149E0E1B9}" presName="FourNodes_4" presStyleLbl="node1" presStyleIdx="3" presStyleCnt="4">
        <dgm:presLayoutVars>
          <dgm:bulletEnabled val="1"/>
        </dgm:presLayoutVars>
      </dgm:prSet>
      <dgm:spPr/>
    </dgm:pt>
    <dgm:pt modelId="{F19C873B-3DFB-4849-A545-0173DEE88F51}" type="pres">
      <dgm:prSet presAssocID="{44DCA5A3-408A-4251-81E6-2A5149E0E1B9}" presName="FourConn_1-2" presStyleLbl="fgAccFollowNode1" presStyleIdx="0" presStyleCnt="3">
        <dgm:presLayoutVars>
          <dgm:bulletEnabled val="1"/>
        </dgm:presLayoutVars>
      </dgm:prSet>
      <dgm:spPr/>
    </dgm:pt>
    <dgm:pt modelId="{F18ED9F5-A053-44F1-BC73-09C6F3E916CB}" type="pres">
      <dgm:prSet presAssocID="{44DCA5A3-408A-4251-81E6-2A5149E0E1B9}" presName="FourConn_2-3" presStyleLbl="fgAccFollowNode1" presStyleIdx="1" presStyleCnt="3">
        <dgm:presLayoutVars>
          <dgm:bulletEnabled val="1"/>
        </dgm:presLayoutVars>
      </dgm:prSet>
      <dgm:spPr/>
    </dgm:pt>
    <dgm:pt modelId="{83D8A3D6-2B3E-4B9B-91F6-2C32147D8E58}" type="pres">
      <dgm:prSet presAssocID="{44DCA5A3-408A-4251-81E6-2A5149E0E1B9}" presName="FourConn_3-4" presStyleLbl="fgAccFollowNode1" presStyleIdx="2" presStyleCnt="3">
        <dgm:presLayoutVars>
          <dgm:bulletEnabled val="1"/>
        </dgm:presLayoutVars>
      </dgm:prSet>
      <dgm:spPr/>
    </dgm:pt>
    <dgm:pt modelId="{84BD3BA4-E6C6-403D-BB99-379DB700837D}" type="pres">
      <dgm:prSet presAssocID="{44DCA5A3-408A-4251-81E6-2A5149E0E1B9}" presName="FourNodes_1_text" presStyleLbl="node1" presStyleIdx="3" presStyleCnt="4">
        <dgm:presLayoutVars>
          <dgm:bulletEnabled val="1"/>
        </dgm:presLayoutVars>
      </dgm:prSet>
      <dgm:spPr/>
    </dgm:pt>
    <dgm:pt modelId="{3DE55394-3006-4E80-AA42-20812B97C58A}" type="pres">
      <dgm:prSet presAssocID="{44DCA5A3-408A-4251-81E6-2A5149E0E1B9}" presName="FourNodes_2_text" presStyleLbl="node1" presStyleIdx="3" presStyleCnt="4">
        <dgm:presLayoutVars>
          <dgm:bulletEnabled val="1"/>
        </dgm:presLayoutVars>
      </dgm:prSet>
      <dgm:spPr/>
    </dgm:pt>
    <dgm:pt modelId="{607758E9-4BB4-4234-BC8A-FC78B93CCC58}" type="pres">
      <dgm:prSet presAssocID="{44DCA5A3-408A-4251-81E6-2A5149E0E1B9}" presName="FourNodes_3_text" presStyleLbl="node1" presStyleIdx="3" presStyleCnt="4">
        <dgm:presLayoutVars>
          <dgm:bulletEnabled val="1"/>
        </dgm:presLayoutVars>
      </dgm:prSet>
      <dgm:spPr/>
    </dgm:pt>
    <dgm:pt modelId="{21B60975-233C-4C0D-B3A5-CB29949331EA}" type="pres">
      <dgm:prSet presAssocID="{44DCA5A3-408A-4251-81E6-2A5149E0E1B9}" presName="FourNodes_4_text" presStyleLbl="node1" presStyleIdx="3" presStyleCnt="4">
        <dgm:presLayoutVars>
          <dgm:bulletEnabled val="1"/>
        </dgm:presLayoutVars>
      </dgm:prSet>
      <dgm:spPr/>
    </dgm:pt>
  </dgm:ptLst>
  <dgm:cxnLst>
    <dgm:cxn modelId="{6A3DDE03-D6AF-42DE-853D-7CAE77D5967A}" type="presOf" srcId="{E839DC6E-C956-42FD-B4F1-4AA8782929A0}" destId="{83D8A3D6-2B3E-4B9B-91F6-2C32147D8E58}" srcOrd="0" destOrd="0" presId="urn:microsoft.com/office/officeart/2005/8/layout/vProcess5"/>
    <dgm:cxn modelId="{D934F710-9460-4967-8654-8706276BE117}" type="presOf" srcId="{8A9F5736-A68F-42BA-B148-DE4770307B56}" destId="{607758E9-4BB4-4234-BC8A-FC78B93CCC58}" srcOrd="1" destOrd="0" presId="urn:microsoft.com/office/officeart/2005/8/layout/vProcess5"/>
    <dgm:cxn modelId="{F6C03314-77AB-4E3D-95FA-4460C8FB5B64}" srcId="{44DCA5A3-408A-4251-81E6-2A5149E0E1B9}" destId="{DBBE4006-A105-4CC7-B467-DC6D15C528DE}" srcOrd="0" destOrd="0" parTransId="{2A6B92D8-6F39-430C-B359-C06A2224CC9A}" sibTransId="{DBA9FB1C-93B3-4C32-B3FC-651B1BA591D9}"/>
    <dgm:cxn modelId="{2F364519-6CB5-481F-AB15-710522D45962}" type="presOf" srcId="{DF4B5E59-7D2A-4E37-B589-B96AB6FC860A}" destId="{3DE55394-3006-4E80-AA42-20812B97C58A}" srcOrd="1" destOrd="0" presId="urn:microsoft.com/office/officeart/2005/8/layout/vProcess5"/>
    <dgm:cxn modelId="{7B35D71B-6E5E-4FBD-B472-46EA77C8C25B}" srcId="{44DCA5A3-408A-4251-81E6-2A5149E0E1B9}" destId="{DF4B5E59-7D2A-4E37-B589-B96AB6FC860A}" srcOrd="1" destOrd="0" parTransId="{0D44E45C-B2C8-4852-AC28-E285D54E5391}" sibTransId="{E59F9052-4481-4E81-8130-A3B51AD9FF86}"/>
    <dgm:cxn modelId="{B1D7AE32-1682-492D-94A3-ED9596F1D944}" type="presOf" srcId="{DBA9FB1C-93B3-4C32-B3FC-651B1BA591D9}" destId="{F19C873B-3DFB-4849-A545-0173DEE88F51}" srcOrd="0" destOrd="0" presId="urn:microsoft.com/office/officeart/2005/8/layout/vProcess5"/>
    <dgm:cxn modelId="{9714756F-C10F-4F5D-9160-610176C011BE}" type="presOf" srcId="{44DCA5A3-408A-4251-81E6-2A5149E0E1B9}" destId="{161AA4DE-9C33-45C3-9D11-F832DCC12D46}" srcOrd="0" destOrd="0" presId="urn:microsoft.com/office/officeart/2005/8/layout/vProcess5"/>
    <dgm:cxn modelId="{0F5B8273-38DD-465B-9807-0ED3B15A7A05}" type="presOf" srcId="{8A9F5736-A68F-42BA-B148-DE4770307B56}" destId="{BFCDD587-17BF-4AEE-A40A-74AA03053792}" srcOrd="0" destOrd="0" presId="urn:microsoft.com/office/officeart/2005/8/layout/vProcess5"/>
    <dgm:cxn modelId="{68B99573-ADEA-4D51-BF9C-1E71D91AC5A4}" srcId="{44DCA5A3-408A-4251-81E6-2A5149E0E1B9}" destId="{8A9F5736-A68F-42BA-B148-DE4770307B56}" srcOrd="2" destOrd="0" parTransId="{17DC32E7-0200-4CC8-BAD4-8C32519A932B}" sibTransId="{E839DC6E-C956-42FD-B4F1-4AA8782929A0}"/>
    <dgm:cxn modelId="{54D8E853-4B8F-4310-A95F-88BEC40174F7}" type="presOf" srcId="{4195F8A1-0BED-4A44-BC5B-267DC5AB32D8}" destId="{B135BB5D-77B3-4C8B-99D1-43DD8A8BDB21}" srcOrd="0" destOrd="0" presId="urn:microsoft.com/office/officeart/2005/8/layout/vProcess5"/>
    <dgm:cxn modelId="{655F0383-6F55-4120-92AF-03F8398C37D3}" type="presOf" srcId="{DBBE4006-A105-4CC7-B467-DC6D15C528DE}" destId="{C1238969-A4A5-44DF-9EAD-2D720FB363F0}" srcOrd="0" destOrd="0" presId="urn:microsoft.com/office/officeart/2005/8/layout/vProcess5"/>
    <dgm:cxn modelId="{3454879B-18A9-48B8-93F7-56EA1EBF9D48}" srcId="{44DCA5A3-408A-4251-81E6-2A5149E0E1B9}" destId="{4195F8A1-0BED-4A44-BC5B-267DC5AB32D8}" srcOrd="3" destOrd="0" parTransId="{6A55BB99-EBA5-4E47-93AC-005C6972A2BC}" sibTransId="{6FB76B01-F789-46F2-8AAD-495786C6295E}"/>
    <dgm:cxn modelId="{F242E69E-1197-4E05-849C-1C652C570ABE}" type="presOf" srcId="{DF4B5E59-7D2A-4E37-B589-B96AB6FC860A}" destId="{8650FF14-13AE-4004-AFD8-425AABBAC898}" srcOrd="0" destOrd="0" presId="urn:microsoft.com/office/officeart/2005/8/layout/vProcess5"/>
    <dgm:cxn modelId="{765B79A6-AC6E-41BC-84D0-C83A5C469E9D}" type="presOf" srcId="{E59F9052-4481-4E81-8130-A3B51AD9FF86}" destId="{F18ED9F5-A053-44F1-BC73-09C6F3E916CB}" srcOrd="0" destOrd="0" presId="urn:microsoft.com/office/officeart/2005/8/layout/vProcess5"/>
    <dgm:cxn modelId="{33FA4DCE-1BF3-4573-AF28-82CE3589BE5C}" type="presOf" srcId="{4195F8A1-0BED-4A44-BC5B-267DC5AB32D8}" destId="{21B60975-233C-4C0D-B3A5-CB29949331EA}" srcOrd="1" destOrd="0" presId="urn:microsoft.com/office/officeart/2005/8/layout/vProcess5"/>
    <dgm:cxn modelId="{A38154D9-F8F3-49D4-811B-77C3B248B34E}" type="presOf" srcId="{DBBE4006-A105-4CC7-B467-DC6D15C528DE}" destId="{84BD3BA4-E6C6-403D-BB99-379DB700837D}" srcOrd="1" destOrd="0" presId="urn:microsoft.com/office/officeart/2005/8/layout/vProcess5"/>
    <dgm:cxn modelId="{5DE5276B-5357-42DA-A8EF-6B06B095FB0B}" type="presParOf" srcId="{161AA4DE-9C33-45C3-9D11-F832DCC12D46}" destId="{35821303-1AD8-4E74-8101-27E4E56B5DC2}" srcOrd="0" destOrd="0" presId="urn:microsoft.com/office/officeart/2005/8/layout/vProcess5"/>
    <dgm:cxn modelId="{EF73D8D5-7FD3-4EF8-8164-8760A47FCB19}" type="presParOf" srcId="{161AA4DE-9C33-45C3-9D11-F832DCC12D46}" destId="{C1238969-A4A5-44DF-9EAD-2D720FB363F0}" srcOrd="1" destOrd="0" presId="urn:microsoft.com/office/officeart/2005/8/layout/vProcess5"/>
    <dgm:cxn modelId="{4A612040-DF3A-455D-9E6D-784E31B6C851}" type="presParOf" srcId="{161AA4DE-9C33-45C3-9D11-F832DCC12D46}" destId="{8650FF14-13AE-4004-AFD8-425AABBAC898}" srcOrd="2" destOrd="0" presId="urn:microsoft.com/office/officeart/2005/8/layout/vProcess5"/>
    <dgm:cxn modelId="{1FAA21E2-40AA-43AE-B607-C4FB7F0A21CA}" type="presParOf" srcId="{161AA4DE-9C33-45C3-9D11-F832DCC12D46}" destId="{BFCDD587-17BF-4AEE-A40A-74AA03053792}" srcOrd="3" destOrd="0" presId="urn:microsoft.com/office/officeart/2005/8/layout/vProcess5"/>
    <dgm:cxn modelId="{1A17816A-65FB-4C27-83BB-97F19E42A68D}" type="presParOf" srcId="{161AA4DE-9C33-45C3-9D11-F832DCC12D46}" destId="{B135BB5D-77B3-4C8B-99D1-43DD8A8BDB21}" srcOrd="4" destOrd="0" presId="urn:microsoft.com/office/officeart/2005/8/layout/vProcess5"/>
    <dgm:cxn modelId="{27ED6AF6-01A8-4D64-AEAC-697D0639E038}" type="presParOf" srcId="{161AA4DE-9C33-45C3-9D11-F832DCC12D46}" destId="{F19C873B-3DFB-4849-A545-0173DEE88F51}" srcOrd="5" destOrd="0" presId="urn:microsoft.com/office/officeart/2005/8/layout/vProcess5"/>
    <dgm:cxn modelId="{991FE364-8868-42BA-9D2E-0801E580A1AA}" type="presParOf" srcId="{161AA4DE-9C33-45C3-9D11-F832DCC12D46}" destId="{F18ED9F5-A053-44F1-BC73-09C6F3E916CB}" srcOrd="6" destOrd="0" presId="urn:microsoft.com/office/officeart/2005/8/layout/vProcess5"/>
    <dgm:cxn modelId="{695F073B-256F-4B50-8C2B-D16252A628A3}" type="presParOf" srcId="{161AA4DE-9C33-45C3-9D11-F832DCC12D46}" destId="{83D8A3D6-2B3E-4B9B-91F6-2C32147D8E58}" srcOrd="7" destOrd="0" presId="urn:microsoft.com/office/officeart/2005/8/layout/vProcess5"/>
    <dgm:cxn modelId="{860DD5B1-880A-46DC-BB78-CF7BE166D954}" type="presParOf" srcId="{161AA4DE-9C33-45C3-9D11-F832DCC12D46}" destId="{84BD3BA4-E6C6-403D-BB99-379DB700837D}" srcOrd="8" destOrd="0" presId="urn:microsoft.com/office/officeart/2005/8/layout/vProcess5"/>
    <dgm:cxn modelId="{0F2BEDE4-552B-45C0-B944-CBB23FBBAE9D}" type="presParOf" srcId="{161AA4DE-9C33-45C3-9D11-F832DCC12D46}" destId="{3DE55394-3006-4E80-AA42-20812B97C58A}" srcOrd="9" destOrd="0" presId="urn:microsoft.com/office/officeart/2005/8/layout/vProcess5"/>
    <dgm:cxn modelId="{5EEC74E0-9DE6-41D3-AE71-3EFDE3D7D74A}" type="presParOf" srcId="{161AA4DE-9C33-45C3-9D11-F832DCC12D46}" destId="{607758E9-4BB4-4234-BC8A-FC78B93CCC58}" srcOrd="10" destOrd="0" presId="urn:microsoft.com/office/officeart/2005/8/layout/vProcess5"/>
    <dgm:cxn modelId="{E67CE56C-5FAF-4619-BD5D-FADBCF28123B}" type="presParOf" srcId="{161AA4DE-9C33-45C3-9D11-F832DCC12D46}" destId="{21B60975-233C-4C0D-B3A5-CB29949331E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998007-FCDF-42A3-B811-7D0A1769A8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2E71252-6933-4055-AD84-7E5370C66212}">
      <dgm:prSet/>
      <dgm:spPr/>
      <dgm:t>
        <a:bodyPr/>
        <a:lstStyle/>
        <a:p>
          <a:r>
            <a:rPr lang="vi-VN"/>
            <a:t>Đề tài hướng đến các mục tiêu chính sau:</a:t>
          </a:r>
          <a:endParaRPr lang="en-US"/>
        </a:p>
      </dgm:t>
    </dgm:pt>
    <dgm:pt modelId="{EA96571E-25F1-468B-8098-87007B505C8E}" type="parTrans" cxnId="{6A7CB6F6-79C1-40E7-A834-79F592F31A2B}">
      <dgm:prSet/>
      <dgm:spPr/>
      <dgm:t>
        <a:bodyPr/>
        <a:lstStyle/>
        <a:p>
          <a:endParaRPr lang="en-US"/>
        </a:p>
      </dgm:t>
    </dgm:pt>
    <dgm:pt modelId="{7A28F79D-7670-486F-BCD6-805A79D19203}" type="sibTrans" cxnId="{6A7CB6F6-79C1-40E7-A834-79F592F31A2B}">
      <dgm:prSet/>
      <dgm:spPr/>
      <dgm:t>
        <a:bodyPr/>
        <a:lstStyle/>
        <a:p>
          <a:endParaRPr lang="en-US"/>
        </a:p>
      </dgm:t>
    </dgm:pt>
    <dgm:pt modelId="{566B4B89-0F2E-4051-81B8-D8A5455D2027}">
      <dgm:prSet/>
      <dgm:spPr/>
      <dgm:t>
        <a:bodyPr/>
        <a:lstStyle/>
        <a:p>
          <a:pPr algn="just"/>
          <a:r>
            <a:rPr lang="vi-VN" err="1"/>
            <a:t>Tìm</a:t>
          </a:r>
          <a:r>
            <a:rPr lang="vi-VN"/>
            <a:t> </a:t>
          </a:r>
          <a:r>
            <a:rPr lang="vi-VN" err="1"/>
            <a:t>hiểu</a:t>
          </a:r>
          <a:r>
            <a:rPr lang="vi-VN"/>
            <a:t> nguyên </a:t>
          </a:r>
          <a:r>
            <a:rPr lang="vi-VN" err="1"/>
            <a:t>lý</a:t>
          </a:r>
          <a:r>
            <a:rPr lang="vi-VN"/>
            <a:t> </a:t>
          </a:r>
          <a:r>
            <a:rPr lang="vi-VN" err="1"/>
            <a:t>hoạt</a:t>
          </a:r>
          <a:r>
            <a:rPr lang="vi-VN"/>
            <a:t> </a:t>
          </a:r>
          <a:r>
            <a:rPr lang="vi-VN" err="1"/>
            <a:t>động</a:t>
          </a:r>
          <a:r>
            <a:rPr lang="vi-VN"/>
            <a:t> </a:t>
          </a:r>
          <a:r>
            <a:rPr lang="vi-VN" err="1"/>
            <a:t>của</a:t>
          </a:r>
          <a:r>
            <a:rPr lang="vi-VN"/>
            <a:t> </a:t>
          </a:r>
          <a:r>
            <a:rPr lang="vi-VN" err="1"/>
            <a:t>toán</a:t>
          </a:r>
          <a:r>
            <a:rPr lang="vi-VN"/>
            <a:t> </a:t>
          </a:r>
          <a:r>
            <a:rPr lang="vi-VN" err="1"/>
            <a:t>tử</a:t>
          </a:r>
          <a:r>
            <a:rPr lang="vi-VN"/>
            <a:t> </a:t>
          </a:r>
          <a:r>
            <a:rPr lang="vi-VN" err="1"/>
            <a:t>Robert</a:t>
          </a:r>
          <a:r>
            <a:rPr lang="vi-VN"/>
            <a:t> </a:t>
          </a:r>
          <a:r>
            <a:rPr lang="vi-VN" err="1"/>
            <a:t>và</a:t>
          </a:r>
          <a:r>
            <a:rPr lang="vi-VN"/>
            <a:t> </a:t>
          </a:r>
          <a:r>
            <a:rPr lang="vi-VN" err="1"/>
            <a:t>cách</a:t>
          </a:r>
          <a:r>
            <a:rPr lang="vi-VN"/>
            <a:t> </a:t>
          </a:r>
          <a:r>
            <a:rPr lang="vi-VN" err="1"/>
            <a:t>nó</a:t>
          </a:r>
          <a:r>
            <a:rPr lang="vi-VN"/>
            <a:t> </a:t>
          </a:r>
          <a:r>
            <a:rPr lang="vi-VN" err="1"/>
            <a:t>xác</a:t>
          </a:r>
          <a:r>
            <a:rPr lang="vi-VN"/>
            <a:t> </a:t>
          </a:r>
          <a:r>
            <a:rPr lang="vi-VN" err="1"/>
            <a:t>định</a:t>
          </a:r>
          <a:r>
            <a:rPr lang="vi-VN"/>
            <a:t> </a:t>
          </a:r>
          <a:r>
            <a:rPr lang="vi-VN" err="1"/>
            <a:t>cạnh</a:t>
          </a:r>
          <a:r>
            <a:rPr lang="vi-VN"/>
            <a:t> trong </a:t>
          </a:r>
          <a:r>
            <a:rPr lang="vi-VN" err="1"/>
            <a:t>ảnh</a:t>
          </a:r>
          <a:r>
            <a:rPr lang="vi-VN"/>
            <a:t>.</a:t>
          </a:r>
          <a:endParaRPr lang="en-US"/>
        </a:p>
      </dgm:t>
    </dgm:pt>
    <dgm:pt modelId="{4CFD5B23-D8CB-490B-8FE8-1CB6CF665B38}" type="parTrans" cxnId="{6D486207-5EA9-4E44-8FBD-5BA9EED0FD8A}">
      <dgm:prSet/>
      <dgm:spPr/>
      <dgm:t>
        <a:bodyPr/>
        <a:lstStyle/>
        <a:p>
          <a:endParaRPr lang="en-US"/>
        </a:p>
      </dgm:t>
    </dgm:pt>
    <dgm:pt modelId="{1641CB1F-074A-413C-BFB3-F7390179416D}" type="sibTrans" cxnId="{6D486207-5EA9-4E44-8FBD-5BA9EED0FD8A}">
      <dgm:prSet/>
      <dgm:spPr/>
      <dgm:t>
        <a:bodyPr/>
        <a:lstStyle/>
        <a:p>
          <a:endParaRPr lang="en-US"/>
        </a:p>
      </dgm:t>
    </dgm:pt>
    <dgm:pt modelId="{29FDA4F8-EB49-4C3E-B74D-A6EA8DCEED6F}">
      <dgm:prSet/>
      <dgm:spPr/>
      <dgm:t>
        <a:bodyPr/>
        <a:lstStyle/>
        <a:p>
          <a:pPr algn="just"/>
          <a:r>
            <a:rPr lang="vi-VN"/>
            <a:t>Xây </a:t>
          </a:r>
          <a:r>
            <a:rPr lang="vi-VN" err="1"/>
            <a:t>dựng</a:t>
          </a:r>
          <a:r>
            <a:rPr lang="vi-VN"/>
            <a:t> </a:t>
          </a:r>
          <a:r>
            <a:rPr lang="vi-VN" err="1"/>
            <a:t>và</a:t>
          </a:r>
          <a:r>
            <a:rPr lang="vi-VN"/>
            <a:t> </a:t>
          </a:r>
          <a:r>
            <a:rPr lang="vi-VN" err="1"/>
            <a:t>triển</a:t>
          </a:r>
          <a:r>
            <a:rPr lang="vi-VN"/>
            <a:t> khai </a:t>
          </a:r>
          <a:r>
            <a:rPr lang="vi-VN" err="1"/>
            <a:t>thuật</a:t>
          </a:r>
          <a:r>
            <a:rPr lang="vi-VN"/>
            <a:t> </a:t>
          </a:r>
          <a:r>
            <a:rPr lang="vi-VN" err="1"/>
            <a:t>toán</a:t>
          </a:r>
          <a:r>
            <a:rPr lang="vi-VN"/>
            <a:t> </a:t>
          </a:r>
          <a:r>
            <a:rPr lang="vi-VN" err="1"/>
            <a:t>phát</a:t>
          </a:r>
          <a:r>
            <a:rPr lang="vi-VN"/>
            <a:t> </a:t>
          </a:r>
          <a:r>
            <a:rPr lang="vi-VN" err="1"/>
            <a:t>hiện</a:t>
          </a:r>
          <a:r>
            <a:rPr lang="vi-VN"/>
            <a:t> </a:t>
          </a:r>
          <a:r>
            <a:rPr lang="vi-VN" err="1"/>
            <a:t>cạnh</a:t>
          </a:r>
          <a:r>
            <a:rPr lang="vi-VN"/>
            <a:t> </a:t>
          </a:r>
          <a:r>
            <a:rPr lang="vi-VN" err="1"/>
            <a:t>Robert</a:t>
          </a:r>
          <a:r>
            <a:rPr lang="vi-VN"/>
            <a:t> </a:t>
          </a:r>
          <a:r>
            <a:rPr lang="vi-VN" err="1"/>
            <a:t>bằng</a:t>
          </a:r>
          <a:r>
            <a:rPr lang="vi-VN"/>
            <a:t> </a:t>
          </a:r>
          <a:r>
            <a:rPr lang="vi-VN" err="1"/>
            <a:t>Python</a:t>
          </a:r>
          <a:r>
            <a:rPr lang="vi-VN"/>
            <a:t> </a:t>
          </a:r>
          <a:r>
            <a:rPr lang="vi-VN" err="1"/>
            <a:t>với</a:t>
          </a:r>
          <a:r>
            <a:rPr lang="vi-VN"/>
            <a:t> giao </a:t>
          </a:r>
          <a:r>
            <a:rPr lang="vi-VN" err="1"/>
            <a:t>diện</a:t>
          </a:r>
          <a:r>
            <a:rPr lang="vi-VN"/>
            <a:t> </a:t>
          </a:r>
          <a:r>
            <a:rPr lang="vi-VN" err="1"/>
            <a:t>bằng</a:t>
          </a:r>
          <a:r>
            <a:rPr lang="vi-VN"/>
            <a:t> </a:t>
          </a:r>
          <a:r>
            <a:rPr lang="vi-VN" err="1"/>
            <a:t>Qt</a:t>
          </a:r>
          <a:r>
            <a:rPr lang="vi-VN"/>
            <a:t> </a:t>
          </a:r>
          <a:r>
            <a:rPr lang="vi-VN" err="1"/>
            <a:t>Designer</a:t>
          </a:r>
          <a:r>
            <a:rPr lang="vi-VN"/>
            <a:t>.</a:t>
          </a:r>
          <a:endParaRPr lang="en-US"/>
        </a:p>
      </dgm:t>
    </dgm:pt>
    <dgm:pt modelId="{5133AC84-0DAA-47BE-AAE3-BB00CC486DEE}" type="parTrans" cxnId="{8D8E41EF-9160-4657-9D54-6010F7BB8B02}">
      <dgm:prSet/>
      <dgm:spPr/>
      <dgm:t>
        <a:bodyPr/>
        <a:lstStyle/>
        <a:p>
          <a:endParaRPr lang="en-US"/>
        </a:p>
      </dgm:t>
    </dgm:pt>
    <dgm:pt modelId="{7207861B-2412-45C3-934E-D730FFFB2EDC}" type="sibTrans" cxnId="{8D8E41EF-9160-4657-9D54-6010F7BB8B02}">
      <dgm:prSet/>
      <dgm:spPr/>
      <dgm:t>
        <a:bodyPr/>
        <a:lstStyle/>
        <a:p>
          <a:endParaRPr lang="en-US"/>
        </a:p>
      </dgm:t>
    </dgm:pt>
    <dgm:pt modelId="{3E0F6AA7-F792-4397-B25F-6225001D139B}">
      <dgm:prSet/>
      <dgm:spPr/>
      <dgm:t>
        <a:bodyPr/>
        <a:lstStyle/>
        <a:p>
          <a:pPr algn="just"/>
          <a:r>
            <a:rPr lang="vi-VN" err="1"/>
            <a:t>Đánh</a:t>
          </a:r>
          <a:r>
            <a:rPr lang="vi-VN"/>
            <a:t> </a:t>
          </a:r>
          <a:r>
            <a:rPr lang="vi-VN" err="1"/>
            <a:t>giá</a:t>
          </a:r>
          <a:r>
            <a:rPr lang="vi-VN"/>
            <a:t> </a:t>
          </a:r>
          <a:r>
            <a:rPr lang="vi-VN" err="1"/>
            <a:t>hiệu</a:t>
          </a:r>
          <a:r>
            <a:rPr lang="vi-VN"/>
            <a:t> </a:t>
          </a:r>
          <a:r>
            <a:rPr lang="vi-VN" err="1"/>
            <a:t>quả</a:t>
          </a:r>
          <a:r>
            <a:rPr lang="vi-VN"/>
            <a:t> </a:t>
          </a:r>
          <a:r>
            <a:rPr lang="vi-VN" err="1"/>
            <a:t>của</a:t>
          </a:r>
          <a:r>
            <a:rPr lang="vi-VN"/>
            <a:t> phương </a:t>
          </a:r>
          <a:r>
            <a:rPr lang="vi-VN" err="1"/>
            <a:t>pháp</a:t>
          </a:r>
          <a:r>
            <a:rPr lang="vi-VN"/>
            <a:t> qua </a:t>
          </a:r>
          <a:r>
            <a:rPr lang="vi-VN" err="1"/>
            <a:t>các</a:t>
          </a:r>
          <a:r>
            <a:rPr lang="vi-VN"/>
            <a:t> </a:t>
          </a:r>
          <a:r>
            <a:rPr lang="vi-VN" err="1"/>
            <a:t>thí</a:t>
          </a:r>
          <a:r>
            <a:rPr lang="vi-VN"/>
            <a:t> </a:t>
          </a:r>
          <a:r>
            <a:rPr lang="vi-VN" err="1"/>
            <a:t>nghiệm</a:t>
          </a:r>
          <a:r>
            <a:rPr lang="vi-VN"/>
            <a:t> trên </a:t>
          </a:r>
          <a:r>
            <a:rPr lang="vi-VN" err="1"/>
            <a:t>nhiều</a:t>
          </a:r>
          <a:r>
            <a:rPr lang="vi-VN"/>
            <a:t> </a:t>
          </a:r>
          <a:r>
            <a:rPr lang="vi-VN" err="1"/>
            <a:t>loại</a:t>
          </a:r>
          <a:r>
            <a:rPr lang="vi-VN"/>
            <a:t> </a:t>
          </a:r>
          <a:r>
            <a:rPr lang="vi-VN" err="1"/>
            <a:t>ảnh</a:t>
          </a:r>
          <a:r>
            <a:rPr lang="vi-VN"/>
            <a:t> </a:t>
          </a:r>
          <a:r>
            <a:rPr lang="vi-VN" err="1"/>
            <a:t>khác</a:t>
          </a:r>
          <a:r>
            <a:rPr lang="vi-VN"/>
            <a:t> nhau.</a:t>
          </a:r>
          <a:endParaRPr lang="en-US"/>
        </a:p>
      </dgm:t>
    </dgm:pt>
    <dgm:pt modelId="{CB4944B8-92CD-4FD2-9574-5AE4C9D3F912}" type="parTrans" cxnId="{37C246B5-0410-496C-853E-8E7C9147FB94}">
      <dgm:prSet/>
      <dgm:spPr/>
      <dgm:t>
        <a:bodyPr/>
        <a:lstStyle/>
        <a:p>
          <a:endParaRPr lang="en-US"/>
        </a:p>
      </dgm:t>
    </dgm:pt>
    <dgm:pt modelId="{5AACA21C-731D-46C5-892E-3D3F1E7E46E5}" type="sibTrans" cxnId="{37C246B5-0410-496C-853E-8E7C9147FB94}">
      <dgm:prSet/>
      <dgm:spPr/>
      <dgm:t>
        <a:bodyPr/>
        <a:lstStyle/>
        <a:p>
          <a:endParaRPr lang="en-US"/>
        </a:p>
      </dgm:t>
    </dgm:pt>
    <dgm:pt modelId="{6B3597CE-258E-4929-8620-2D50554B68CC}">
      <dgm:prSet/>
      <dgm:spPr/>
      <dgm:t>
        <a:bodyPr/>
        <a:lstStyle/>
        <a:p>
          <a:pPr algn="just"/>
          <a:r>
            <a:rPr lang="vi-VN"/>
            <a:t>So sánh với các thuật toán phát hiện cạnh khác, chẳng hạn như Sobel và Prewitt.</a:t>
          </a:r>
          <a:endParaRPr lang="en-US"/>
        </a:p>
      </dgm:t>
    </dgm:pt>
    <dgm:pt modelId="{CB73E84D-2BB7-44FE-9E59-980D56E6194B}" type="parTrans" cxnId="{D8E62121-5185-429F-A8EF-CB4A4CCBBAC8}">
      <dgm:prSet/>
      <dgm:spPr/>
      <dgm:t>
        <a:bodyPr/>
        <a:lstStyle/>
        <a:p>
          <a:endParaRPr lang="en-US"/>
        </a:p>
      </dgm:t>
    </dgm:pt>
    <dgm:pt modelId="{C8D50C41-34E3-45F7-9BE1-83D481EB8293}" type="sibTrans" cxnId="{D8E62121-5185-429F-A8EF-CB4A4CCBBAC8}">
      <dgm:prSet/>
      <dgm:spPr/>
      <dgm:t>
        <a:bodyPr/>
        <a:lstStyle/>
        <a:p>
          <a:endParaRPr lang="en-US"/>
        </a:p>
      </dgm:t>
    </dgm:pt>
    <dgm:pt modelId="{81579542-4C83-4141-BB4F-7FE500EDB757}">
      <dgm:prSet/>
      <dgm:spPr/>
      <dgm:t>
        <a:bodyPr/>
        <a:lstStyle/>
        <a:p>
          <a:pPr algn="just"/>
          <a:r>
            <a:rPr lang="vi-VN"/>
            <a:t>Đề xuất hướng phát triển nhằm cải thiện độ chính xác của phương pháp Robert.</a:t>
          </a:r>
          <a:endParaRPr lang="en-US"/>
        </a:p>
      </dgm:t>
    </dgm:pt>
    <dgm:pt modelId="{7014120E-DF24-4BD1-A766-775EB12881EB}" type="parTrans" cxnId="{254FD9FE-C9A9-40BB-B897-07DBEF9FBB53}">
      <dgm:prSet/>
      <dgm:spPr/>
      <dgm:t>
        <a:bodyPr/>
        <a:lstStyle/>
        <a:p>
          <a:endParaRPr lang="en-US"/>
        </a:p>
      </dgm:t>
    </dgm:pt>
    <dgm:pt modelId="{5C851982-68DD-4403-BFA0-B49CAC762A9A}" type="sibTrans" cxnId="{254FD9FE-C9A9-40BB-B897-07DBEF9FBB53}">
      <dgm:prSet/>
      <dgm:spPr/>
      <dgm:t>
        <a:bodyPr/>
        <a:lstStyle/>
        <a:p>
          <a:endParaRPr lang="en-US"/>
        </a:p>
      </dgm:t>
    </dgm:pt>
    <dgm:pt modelId="{AE8E2FA8-6DB2-4EDA-B149-AF9BD62AAD79}" type="pres">
      <dgm:prSet presAssocID="{3F998007-FCDF-42A3-B811-7D0A1769A87E}" presName="linear" presStyleCnt="0">
        <dgm:presLayoutVars>
          <dgm:animLvl val="lvl"/>
          <dgm:resizeHandles val="exact"/>
        </dgm:presLayoutVars>
      </dgm:prSet>
      <dgm:spPr/>
    </dgm:pt>
    <dgm:pt modelId="{AE677A35-95B0-4F59-A2EE-A8F91144AA09}" type="pres">
      <dgm:prSet presAssocID="{02E71252-6933-4055-AD84-7E5370C66212}" presName="parentText" presStyleLbl="node1" presStyleIdx="0" presStyleCnt="1" custLinFactNeighborY="-235">
        <dgm:presLayoutVars>
          <dgm:chMax val="0"/>
          <dgm:bulletEnabled val="1"/>
        </dgm:presLayoutVars>
      </dgm:prSet>
      <dgm:spPr/>
    </dgm:pt>
    <dgm:pt modelId="{76D1DA4E-E0CF-4A58-8CBC-FFA005646117}" type="pres">
      <dgm:prSet presAssocID="{02E71252-6933-4055-AD84-7E5370C66212}" presName="childText" presStyleLbl="revTx" presStyleIdx="0" presStyleCnt="1">
        <dgm:presLayoutVars>
          <dgm:bulletEnabled val="1"/>
        </dgm:presLayoutVars>
      </dgm:prSet>
      <dgm:spPr/>
    </dgm:pt>
  </dgm:ptLst>
  <dgm:cxnLst>
    <dgm:cxn modelId="{6D486207-5EA9-4E44-8FBD-5BA9EED0FD8A}" srcId="{02E71252-6933-4055-AD84-7E5370C66212}" destId="{566B4B89-0F2E-4051-81B8-D8A5455D2027}" srcOrd="0" destOrd="0" parTransId="{4CFD5B23-D8CB-490B-8FE8-1CB6CF665B38}" sibTransId="{1641CB1F-074A-413C-BFB3-F7390179416D}"/>
    <dgm:cxn modelId="{1EF31212-BF25-49AC-97CE-45ED49D0E9AF}" type="presOf" srcId="{81579542-4C83-4141-BB4F-7FE500EDB757}" destId="{76D1DA4E-E0CF-4A58-8CBC-FFA005646117}" srcOrd="0" destOrd="4" presId="urn:microsoft.com/office/officeart/2005/8/layout/vList2"/>
    <dgm:cxn modelId="{D8E62121-5185-429F-A8EF-CB4A4CCBBAC8}" srcId="{02E71252-6933-4055-AD84-7E5370C66212}" destId="{6B3597CE-258E-4929-8620-2D50554B68CC}" srcOrd="3" destOrd="0" parTransId="{CB73E84D-2BB7-44FE-9E59-980D56E6194B}" sibTransId="{C8D50C41-34E3-45F7-9BE1-83D481EB8293}"/>
    <dgm:cxn modelId="{32886C31-939E-4D98-8B91-C41D91BFB10C}" type="presOf" srcId="{02E71252-6933-4055-AD84-7E5370C66212}" destId="{AE677A35-95B0-4F59-A2EE-A8F91144AA09}" srcOrd="0" destOrd="0" presId="urn:microsoft.com/office/officeart/2005/8/layout/vList2"/>
    <dgm:cxn modelId="{9F0ADC36-23D1-4139-8D4C-B5A468151D47}" type="presOf" srcId="{3E0F6AA7-F792-4397-B25F-6225001D139B}" destId="{76D1DA4E-E0CF-4A58-8CBC-FFA005646117}" srcOrd="0" destOrd="2" presId="urn:microsoft.com/office/officeart/2005/8/layout/vList2"/>
    <dgm:cxn modelId="{19583F73-3CD8-418C-982E-92AFB3AF358F}" type="presOf" srcId="{6B3597CE-258E-4929-8620-2D50554B68CC}" destId="{76D1DA4E-E0CF-4A58-8CBC-FFA005646117}" srcOrd="0" destOrd="3" presId="urn:microsoft.com/office/officeart/2005/8/layout/vList2"/>
    <dgm:cxn modelId="{F97C4579-F307-47EA-BB46-F7BF9A45EE5D}" type="presOf" srcId="{566B4B89-0F2E-4051-81B8-D8A5455D2027}" destId="{76D1DA4E-E0CF-4A58-8CBC-FFA005646117}" srcOrd="0" destOrd="0" presId="urn:microsoft.com/office/officeart/2005/8/layout/vList2"/>
    <dgm:cxn modelId="{C7B47594-E1E4-4303-B7B0-9F8E0E0DA439}" type="presOf" srcId="{3F998007-FCDF-42A3-B811-7D0A1769A87E}" destId="{AE8E2FA8-6DB2-4EDA-B149-AF9BD62AAD79}" srcOrd="0" destOrd="0" presId="urn:microsoft.com/office/officeart/2005/8/layout/vList2"/>
    <dgm:cxn modelId="{4ECB31A4-B789-4D39-89EF-FDC0469B98A3}" type="presOf" srcId="{29FDA4F8-EB49-4C3E-B74D-A6EA8DCEED6F}" destId="{76D1DA4E-E0CF-4A58-8CBC-FFA005646117}" srcOrd="0" destOrd="1" presId="urn:microsoft.com/office/officeart/2005/8/layout/vList2"/>
    <dgm:cxn modelId="{37C246B5-0410-496C-853E-8E7C9147FB94}" srcId="{02E71252-6933-4055-AD84-7E5370C66212}" destId="{3E0F6AA7-F792-4397-B25F-6225001D139B}" srcOrd="2" destOrd="0" parTransId="{CB4944B8-92CD-4FD2-9574-5AE4C9D3F912}" sibTransId="{5AACA21C-731D-46C5-892E-3D3F1E7E46E5}"/>
    <dgm:cxn modelId="{8D8E41EF-9160-4657-9D54-6010F7BB8B02}" srcId="{02E71252-6933-4055-AD84-7E5370C66212}" destId="{29FDA4F8-EB49-4C3E-B74D-A6EA8DCEED6F}" srcOrd="1" destOrd="0" parTransId="{5133AC84-0DAA-47BE-AAE3-BB00CC486DEE}" sibTransId="{7207861B-2412-45C3-934E-D730FFFB2EDC}"/>
    <dgm:cxn modelId="{6A7CB6F6-79C1-40E7-A834-79F592F31A2B}" srcId="{3F998007-FCDF-42A3-B811-7D0A1769A87E}" destId="{02E71252-6933-4055-AD84-7E5370C66212}" srcOrd="0" destOrd="0" parTransId="{EA96571E-25F1-468B-8098-87007B505C8E}" sibTransId="{7A28F79D-7670-486F-BCD6-805A79D19203}"/>
    <dgm:cxn modelId="{254FD9FE-C9A9-40BB-B897-07DBEF9FBB53}" srcId="{02E71252-6933-4055-AD84-7E5370C66212}" destId="{81579542-4C83-4141-BB4F-7FE500EDB757}" srcOrd="4" destOrd="0" parTransId="{7014120E-DF24-4BD1-A766-775EB12881EB}" sibTransId="{5C851982-68DD-4403-BFA0-B49CAC762A9A}"/>
    <dgm:cxn modelId="{5FB8A2D6-8F42-4110-BF60-5D81BA146162}" type="presParOf" srcId="{AE8E2FA8-6DB2-4EDA-B149-AF9BD62AAD79}" destId="{AE677A35-95B0-4F59-A2EE-A8F91144AA09}" srcOrd="0" destOrd="0" presId="urn:microsoft.com/office/officeart/2005/8/layout/vList2"/>
    <dgm:cxn modelId="{0216A60E-B1BF-44C1-8DE2-F885B15B03C9}" type="presParOf" srcId="{AE8E2FA8-6DB2-4EDA-B149-AF9BD62AAD79}" destId="{76D1DA4E-E0CF-4A58-8CBC-FFA005646117}"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E63324-2090-4E8B-BDEB-D870E8E45263}"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A81CF027-0B21-4F48-9B6B-AF99C70EA49A}">
      <dgm:prSet/>
      <dgm:spPr/>
      <dgm:t>
        <a:bodyPr/>
        <a:lstStyle/>
        <a:p>
          <a:r>
            <a:rPr lang="vi-VN"/>
            <a:t>Ngôn ngữ lập trình: Python</a:t>
          </a:r>
          <a:endParaRPr lang="en-US"/>
        </a:p>
      </dgm:t>
    </dgm:pt>
    <dgm:pt modelId="{93EBBA52-A697-4FC7-9CD7-D23C79B67E16}" type="parTrans" cxnId="{7C533829-657F-4CCC-9E03-7A66FC8910FC}">
      <dgm:prSet/>
      <dgm:spPr/>
      <dgm:t>
        <a:bodyPr/>
        <a:lstStyle/>
        <a:p>
          <a:endParaRPr lang="en-US"/>
        </a:p>
      </dgm:t>
    </dgm:pt>
    <dgm:pt modelId="{1ED4D14A-BFC9-4911-A57A-8ADA49BFD95C}" type="sibTrans" cxnId="{7C533829-657F-4CCC-9E03-7A66FC8910FC}">
      <dgm:prSet/>
      <dgm:spPr/>
      <dgm:t>
        <a:bodyPr/>
        <a:lstStyle/>
        <a:p>
          <a:endParaRPr lang="en-US"/>
        </a:p>
      </dgm:t>
    </dgm:pt>
    <dgm:pt modelId="{B31A99AA-3FF4-4C72-9292-952EA872B6D7}">
      <dgm:prSet/>
      <dgm:spPr/>
      <dgm:t>
        <a:bodyPr/>
        <a:lstStyle/>
        <a:p>
          <a:r>
            <a:rPr lang="vi-VN"/>
            <a:t>Thư viện xử lý ảnh: OpenCV, NumPy</a:t>
          </a:r>
          <a:endParaRPr lang="en-US"/>
        </a:p>
      </dgm:t>
    </dgm:pt>
    <dgm:pt modelId="{F3F03519-DF40-4277-B9A7-82E070813276}" type="parTrans" cxnId="{516A0A70-CB23-48B7-BCEC-8D0D436070C4}">
      <dgm:prSet/>
      <dgm:spPr/>
      <dgm:t>
        <a:bodyPr/>
        <a:lstStyle/>
        <a:p>
          <a:endParaRPr lang="en-US"/>
        </a:p>
      </dgm:t>
    </dgm:pt>
    <dgm:pt modelId="{7D39FC32-621F-4782-8A76-A37A5150CB2B}" type="sibTrans" cxnId="{516A0A70-CB23-48B7-BCEC-8D0D436070C4}">
      <dgm:prSet/>
      <dgm:spPr/>
      <dgm:t>
        <a:bodyPr/>
        <a:lstStyle/>
        <a:p>
          <a:endParaRPr lang="en-US"/>
        </a:p>
      </dgm:t>
    </dgm:pt>
    <dgm:pt modelId="{22A6B00D-2913-4F39-B4BE-026933CA0FCD}">
      <dgm:prSet/>
      <dgm:spPr/>
      <dgm:t>
        <a:bodyPr/>
        <a:lstStyle/>
        <a:p>
          <a:r>
            <a:rPr lang="vi-VN"/>
            <a:t>Thiết kế giao diện: PyQt6 + Qt Designer</a:t>
          </a:r>
          <a:endParaRPr lang="en-US"/>
        </a:p>
      </dgm:t>
    </dgm:pt>
    <dgm:pt modelId="{53D8C484-53BD-484E-BF0F-2B20F945F99D}" type="parTrans" cxnId="{B178FC9D-B0E0-432A-82D0-D6C5F782083C}">
      <dgm:prSet/>
      <dgm:spPr/>
      <dgm:t>
        <a:bodyPr/>
        <a:lstStyle/>
        <a:p>
          <a:endParaRPr lang="en-US"/>
        </a:p>
      </dgm:t>
    </dgm:pt>
    <dgm:pt modelId="{5F1A34AB-5526-4B43-8790-D1654E279C1C}" type="sibTrans" cxnId="{B178FC9D-B0E0-432A-82D0-D6C5F782083C}">
      <dgm:prSet/>
      <dgm:spPr/>
      <dgm:t>
        <a:bodyPr/>
        <a:lstStyle/>
        <a:p>
          <a:endParaRPr lang="en-US"/>
        </a:p>
      </dgm:t>
    </dgm:pt>
    <dgm:pt modelId="{2C5266CC-B8C5-4A99-9310-BA8CBD9D854D}">
      <dgm:prSet/>
      <dgm:spPr/>
      <dgm:t>
        <a:bodyPr/>
        <a:lstStyle/>
        <a:p>
          <a:r>
            <a:rPr lang="vi-VN"/>
            <a:t>Môi trường phát triển: Visual Studio Code</a:t>
          </a:r>
          <a:endParaRPr lang="en-US"/>
        </a:p>
      </dgm:t>
    </dgm:pt>
    <dgm:pt modelId="{E84081AC-B808-409D-9530-11F1E033D89F}" type="parTrans" cxnId="{B9009809-B2BA-4000-B5B9-0507A0F69C51}">
      <dgm:prSet/>
      <dgm:spPr/>
      <dgm:t>
        <a:bodyPr/>
        <a:lstStyle/>
        <a:p>
          <a:endParaRPr lang="en-US"/>
        </a:p>
      </dgm:t>
    </dgm:pt>
    <dgm:pt modelId="{21D2C064-9250-4C71-A081-AACE6AA08F93}" type="sibTrans" cxnId="{B9009809-B2BA-4000-B5B9-0507A0F69C51}">
      <dgm:prSet/>
      <dgm:spPr/>
      <dgm:t>
        <a:bodyPr/>
        <a:lstStyle/>
        <a:p>
          <a:endParaRPr lang="en-US"/>
        </a:p>
      </dgm:t>
    </dgm:pt>
    <dgm:pt modelId="{C1887DE6-3FB8-46DB-BD87-87AB86332427}" type="pres">
      <dgm:prSet presAssocID="{09E63324-2090-4E8B-BDEB-D870E8E45263}" presName="diagram" presStyleCnt="0">
        <dgm:presLayoutVars>
          <dgm:dir/>
          <dgm:resizeHandles val="exact"/>
        </dgm:presLayoutVars>
      </dgm:prSet>
      <dgm:spPr/>
    </dgm:pt>
    <dgm:pt modelId="{460FD667-7CF1-4BEF-94BB-889AEFC944A1}" type="pres">
      <dgm:prSet presAssocID="{A81CF027-0B21-4F48-9B6B-AF99C70EA49A}" presName="node" presStyleLbl="node1" presStyleIdx="0" presStyleCnt="4">
        <dgm:presLayoutVars>
          <dgm:bulletEnabled val="1"/>
        </dgm:presLayoutVars>
      </dgm:prSet>
      <dgm:spPr/>
    </dgm:pt>
    <dgm:pt modelId="{29EB961E-1191-4539-B58A-124BAA7847B7}" type="pres">
      <dgm:prSet presAssocID="{1ED4D14A-BFC9-4911-A57A-8ADA49BFD95C}" presName="sibTrans" presStyleLbl="sibTrans2D1" presStyleIdx="0" presStyleCnt="3"/>
      <dgm:spPr/>
    </dgm:pt>
    <dgm:pt modelId="{C8D6792C-1650-4122-8DE5-8B3EC834F107}" type="pres">
      <dgm:prSet presAssocID="{1ED4D14A-BFC9-4911-A57A-8ADA49BFD95C}" presName="connectorText" presStyleLbl="sibTrans2D1" presStyleIdx="0" presStyleCnt="3"/>
      <dgm:spPr/>
    </dgm:pt>
    <dgm:pt modelId="{77223668-72FF-4796-AD83-9DBB31E55160}" type="pres">
      <dgm:prSet presAssocID="{B31A99AA-3FF4-4C72-9292-952EA872B6D7}" presName="node" presStyleLbl="node1" presStyleIdx="1" presStyleCnt="4">
        <dgm:presLayoutVars>
          <dgm:bulletEnabled val="1"/>
        </dgm:presLayoutVars>
      </dgm:prSet>
      <dgm:spPr/>
    </dgm:pt>
    <dgm:pt modelId="{65BDE458-0E0A-4DF7-90B8-EFCCB3EA4262}" type="pres">
      <dgm:prSet presAssocID="{7D39FC32-621F-4782-8A76-A37A5150CB2B}" presName="sibTrans" presStyleLbl="sibTrans2D1" presStyleIdx="1" presStyleCnt="3"/>
      <dgm:spPr/>
    </dgm:pt>
    <dgm:pt modelId="{1AEF3008-F211-4B57-A037-8B61BE646D6A}" type="pres">
      <dgm:prSet presAssocID="{7D39FC32-621F-4782-8A76-A37A5150CB2B}" presName="connectorText" presStyleLbl="sibTrans2D1" presStyleIdx="1" presStyleCnt="3"/>
      <dgm:spPr/>
    </dgm:pt>
    <dgm:pt modelId="{3921BE8C-1951-46D4-8E11-A81E3E2D354D}" type="pres">
      <dgm:prSet presAssocID="{22A6B00D-2913-4F39-B4BE-026933CA0FCD}" presName="node" presStyleLbl="node1" presStyleIdx="2" presStyleCnt="4">
        <dgm:presLayoutVars>
          <dgm:bulletEnabled val="1"/>
        </dgm:presLayoutVars>
      </dgm:prSet>
      <dgm:spPr/>
    </dgm:pt>
    <dgm:pt modelId="{884F60CB-259C-4936-B25A-A8823195849F}" type="pres">
      <dgm:prSet presAssocID="{5F1A34AB-5526-4B43-8790-D1654E279C1C}" presName="sibTrans" presStyleLbl="sibTrans2D1" presStyleIdx="2" presStyleCnt="3"/>
      <dgm:spPr/>
    </dgm:pt>
    <dgm:pt modelId="{129AC0C7-77A4-4839-BAA4-048BD8C6739A}" type="pres">
      <dgm:prSet presAssocID="{5F1A34AB-5526-4B43-8790-D1654E279C1C}" presName="connectorText" presStyleLbl="sibTrans2D1" presStyleIdx="2" presStyleCnt="3"/>
      <dgm:spPr/>
    </dgm:pt>
    <dgm:pt modelId="{CD8A6E80-345D-4778-B0D8-0CF50AA89DA3}" type="pres">
      <dgm:prSet presAssocID="{2C5266CC-B8C5-4A99-9310-BA8CBD9D854D}" presName="node" presStyleLbl="node1" presStyleIdx="3" presStyleCnt="4">
        <dgm:presLayoutVars>
          <dgm:bulletEnabled val="1"/>
        </dgm:presLayoutVars>
      </dgm:prSet>
      <dgm:spPr/>
    </dgm:pt>
  </dgm:ptLst>
  <dgm:cxnLst>
    <dgm:cxn modelId="{0219B700-E0F4-4051-85B2-67FDA0AFCEB0}" type="presOf" srcId="{5F1A34AB-5526-4B43-8790-D1654E279C1C}" destId="{884F60CB-259C-4936-B25A-A8823195849F}" srcOrd="0" destOrd="0" presId="urn:microsoft.com/office/officeart/2005/8/layout/process5"/>
    <dgm:cxn modelId="{5CBB9702-3014-493A-88F9-362454CFDF35}" type="presOf" srcId="{5F1A34AB-5526-4B43-8790-D1654E279C1C}" destId="{129AC0C7-77A4-4839-BAA4-048BD8C6739A}" srcOrd="1" destOrd="0" presId="urn:microsoft.com/office/officeart/2005/8/layout/process5"/>
    <dgm:cxn modelId="{B9009809-B2BA-4000-B5B9-0507A0F69C51}" srcId="{09E63324-2090-4E8B-BDEB-D870E8E45263}" destId="{2C5266CC-B8C5-4A99-9310-BA8CBD9D854D}" srcOrd="3" destOrd="0" parTransId="{E84081AC-B808-409D-9530-11F1E033D89F}" sibTransId="{21D2C064-9250-4C71-A081-AACE6AA08F93}"/>
    <dgm:cxn modelId="{BD2E471A-165E-44EA-8910-25D86969E0CC}" type="presOf" srcId="{22A6B00D-2913-4F39-B4BE-026933CA0FCD}" destId="{3921BE8C-1951-46D4-8E11-A81E3E2D354D}" srcOrd="0" destOrd="0" presId="urn:microsoft.com/office/officeart/2005/8/layout/process5"/>
    <dgm:cxn modelId="{081B6720-71D2-4B0A-BD51-C3BE95618234}" type="presOf" srcId="{2C5266CC-B8C5-4A99-9310-BA8CBD9D854D}" destId="{CD8A6E80-345D-4778-B0D8-0CF50AA89DA3}" srcOrd="0" destOrd="0" presId="urn:microsoft.com/office/officeart/2005/8/layout/process5"/>
    <dgm:cxn modelId="{7C533829-657F-4CCC-9E03-7A66FC8910FC}" srcId="{09E63324-2090-4E8B-BDEB-D870E8E45263}" destId="{A81CF027-0B21-4F48-9B6B-AF99C70EA49A}" srcOrd="0" destOrd="0" parTransId="{93EBBA52-A697-4FC7-9CD7-D23C79B67E16}" sibTransId="{1ED4D14A-BFC9-4911-A57A-8ADA49BFD95C}"/>
    <dgm:cxn modelId="{018AA83C-99B4-4922-91BA-BA015742609F}" type="presOf" srcId="{7D39FC32-621F-4782-8A76-A37A5150CB2B}" destId="{65BDE458-0E0A-4DF7-90B8-EFCCB3EA4262}" srcOrd="0" destOrd="0" presId="urn:microsoft.com/office/officeart/2005/8/layout/process5"/>
    <dgm:cxn modelId="{FA31515B-C0E1-4C60-961D-EA0398820FD6}" type="presOf" srcId="{1ED4D14A-BFC9-4911-A57A-8ADA49BFD95C}" destId="{C8D6792C-1650-4122-8DE5-8B3EC834F107}" srcOrd="1" destOrd="0" presId="urn:microsoft.com/office/officeart/2005/8/layout/process5"/>
    <dgm:cxn modelId="{516A0A70-CB23-48B7-BCEC-8D0D436070C4}" srcId="{09E63324-2090-4E8B-BDEB-D870E8E45263}" destId="{B31A99AA-3FF4-4C72-9292-952EA872B6D7}" srcOrd="1" destOrd="0" parTransId="{F3F03519-DF40-4277-B9A7-82E070813276}" sibTransId="{7D39FC32-621F-4782-8A76-A37A5150CB2B}"/>
    <dgm:cxn modelId="{DD0C8874-731F-464E-A32B-7A73BF65A3D4}" type="presOf" srcId="{A81CF027-0B21-4F48-9B6B-AF99C70EA49A}" destId="{460FD667-7CF1-4BEF-94BB-889AEFC944A1}" srcOrd="0" destOrd="0" presId="urn:microsoft.com/office/officeart/2005/8/layout/process5"/>
    <dgm:cxn modelId="{21BAA08B-F0C5-4E5B-8B08-809F28647315}" type="presOf" srcId="{B31A99AA-3FF4-4C72-9292-952EA872B6D7}" destId="{77223668-72FF-4796-AD83-9DBB31E55160}" srcOrd="0" destOrd="0" presId="urn:microsoft.com/office/officeart/2005/8/layout/process5"/>
    <dgm:cxn modelId="{F51BBC9B-584D-4527-96D8-A4B1D017E61D}" type="presOf" srcId="{09E63324-2090-4E8B-BDEB-D870E8E45263}" destId="{C1887DE6-3FB8-46DB-BD87-87AB86332427}" srcOrd="0" destOrd="0" presId="urn:microsoft.com/office/officeart/2005/8/layout/process5"/>
    <dgm:cxn modelId="{B178FC9D-B0E0-432A-82D0-D6C5F782083C}" srcId="{09E63324-2090-4E8B-BDEB-D870E8E45263}" destId="{22A6B00D-2913-4F39-B4BE-026933CA0FCD}" srcOrd="2" destOrd="0" parTransId="{53D8C484-53BD-484E-BF0F-2B20F945F99D}" sibTransId="{5F1A34AB-5526-4B43-8790-D1654E279C1C}"/>
    <dgm:cxn modelId="{BF8F1FA7-ACC3-4326-B064-7043AD5F8455}" type="presOf" srcId="{7D39FC32-621F-4782-8A76-A37A5150CB2B}" destId="{1AEF3008-F211-4B57-A037-8B61BE646D6A}" srcOrd="1" destOrd="0" presId="urn:microsoft.com/office/officeart/2005/8/layout/process5"/>
    <dgm:cxn modelId="{B05FB0AF-ECE3-40F1-94BF-9542C1FE6B64}" type="presOf" srcId="{1ED4D14A-BFC9-4911-A57A-8ADA49BFD95C}" destId="{29EB961E-1191-4539-B58A-124BAA7847B7}" srcOrd="0" destOrd="0" presId="urn:microsoft.com/office/officeart/2005/8/layout/process5"/>
    <dgm:cxn modelId="{57830BCD-9FAA-4C1C-97E9-52AA4EEFE850}" type="presParOf" srcId="{C1887DE6-3FB8-46DB-BD87-87AB86332427}" destId="{460FD667-7CF1-4BEF-94BB-889AEFC944A1}" srcOrd="0" destOrd="0" presId="urn:microsoft.com/office/officeart/2005/8/layout/process5"/>
    <dgm:cxn modelId="{C863492C-5388-4983-9053-69D5A92183CE}" type="presParOf" srcId="{C1887DE6-3FB8-46DB-BD87-87AB86332427}" destId="{29EB961E-1191-4539-B58A-124BAA7847B7}" srcOrd="1" destOrd="0" presId="urn:microsoft.com/office/officeart/2005/8/layout/process5"/>
    <dgm:cxn modelId="{EC2598D2-F6F2-424A-859F-96C7B19E6ECB}" type="presParOf" srcId="{29EB961E-1191-4539-B58A-124BAA7847B7}" destId="{C8D6792C-1650-4122-8DE5-8B3EC834F107}" srcOrd="0" destOrd="0" presId="urn:microsoft.com/office/officeart/2005/8/layout/process5"/>
    <dgm:cxn modelId="{6EB8FBD9-BA41-422F-A2B2-1183ABA17936}" type="presParOf" srcId="{C1887DE6-3FB8-46DB-BD87-87AB86332427}" destId="{77223668-72FF-4796-AD83-9DBB31E55160}" srcOrd="2" destOrd="0" presId="urn:microsoft.com/office/officeart/2005/8/layout/process5"/>
    <dgm:cxn modelId="{9E3E1DFA-4B6A-4D6A-B555-3CA7D1559A1D}" type="presParOf" srcId="{C1887DE6-3FB8-46DB-BD87-87AB86332427}" destId="{65BDE458-0E0A-4DF7-90B8-EFCCB3EA4262}" srcOrd="3" destOrd="0" presId="urn:microsoft.com/office/officeart/2005/8/layout/process5"/>
    <dgm:cxn modelId="{C4A73FAA-92A3-47C5-9739-F931136FBBB5}" type="presParOf" srcId="{65BDE458-0E0A-4DF7-90B8-EFCCB3EA4262}" destId="{1AEF3008-F211-4B57-A037-8B61BE646D6A}" srcOrd="0" destOrd="0" presId="urn:microsoft.com/office/officeart/2005/8/layout/process5"/>
    <dgm:cxn modelId="{C5506ED7-3582-4C4B-BB15-FBC910980232}" type="presParOf" srcId="{C1887DE6-3FB8-46DB-BD87-87AB86332427}" destId="{3921BE8C-1951-46D4-8E11-A81E3E2D354D}" srcOrd="4" destOrd="0" presId="urn:microsoft.com/office/officeart/2005/8/layout/process5"/>
    <dgm:cxn modelId="{5EEB805D-3A02-431F-A01F-F8DC4AEDC22D}" type="presParOf" srcId="{C1887DE6-3FB8-46DB-BD87-87AB86332427}" destId="{884F60CB-259C-4936-B25A-A8823195849F}" srcOrd="5" destOrd="0" presId="urn:microsoft.com/office/officeart/2005/8/layout/process5"/>
    <dgm:cxn modelId="{BDF01337-0FD9-4C19-B897-43777C2FC54C}" type="presParOf" srcId="{884F60CB-259C-4936-B25A-A8823195849F}" destId="{129AC0C7-77A4-4839-BAA4-048BD8C6739A}" srcOrd="0" destOrd="0" presId="urn:microsoft.com/office/officeart/2005/8/layout/process5"/>
    <dgm:cxn modelId="{52A42AC0-6998-4321-8028-A24FBEC794D4}" type="presParOf" srcId="{C1887DE6-3FB8-46DB-BD87-87AB86332427}" destId="{CD8A6E80-345D-4778-B0D8-0CF50AA89DA3}"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8EF62-4731-4E6E-8E08-4EAB963E6AB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FE3CB17-4254-4537-8C1D-5E1F3C69314E}">
      <dgm:prSet/>
      <dgm:spPr/>
      <dgm:t>
        <a:bodyPr/>
        <a:lstStyle/>
        <a:p>
          <a:r>
            <a:rPr lang="vi-VN" err="1"/>
            <a:t>Báo</a:t>
          </a:r>
          <a:r>
            <a:rPr lang="vi-VN"/>
            <a:t> </a:t>
          </a:r>
          <a:r>
            <a:rPr lang="vi-VN" err="1"/>
            <a:t>cáo</a:t>
          </a:r>
          <a:r>
            <a:rPr lang="vi-VN"/>
            <a:t> </a:t>
          </a:r>
          <a:r>
            <a:rPr lang="vi-VN" err="1"/>
            <a:t>đã</a:t>
          </a:r>
          <a:r>
            <a:rPr lang="vi-VN"/>
            <a:t> </a:t>
          </a:r>
          <a:r>
            <a:rPr lang="vi-VN" err="1"/>
            <a:t>trình</a:t>
          </a:r>
          <a:r>
            <a:rPr lang="vi-VN"/>
            <a:t> </a:t>
          </a:r>
          <a:r>
            <a:rPr lang="vi-VN" err="1"/>
            <a:t>bày</a:t>
          </a:r>
          <a:r>
            <a:rPr lang="vi-VN"/>
            <a:t> chi </a:t>
          </a:r>
          <a:r>
            <a:rPr lang="vi-VN" err="1"/>
            <a:t>tiết</a:t>
          </a:r>
          <a:r>
            <a:rPr lang="vi-VN"/>
            <a:t> </a:t>
          </a:r>
          <a:r>
            <a:rPr lang="vi-VN" err="1"/>
            <a:t>về</a:t>
          </a:r>
          <a:r>
            <a:rPr lang="vi-VN"/>
            <a:t> </a:t>
          </a:r>
          <a:r>
            <a:rPr lang="vi-VN" err="1"/>
            <a:t>việc</a:t>
          </a:r>
          <a:r>
            <a:rPr lang="vi-VN"/>
            <a:t> </a:t>
          </a:r>
          <a:r>
            <a:rPr lang="vi-VN" err="1"/>
            <a:t>áp</a:t>
          </a:r>
          <a:r>
            <a:rPr lang="vi-VN"/>
            <a:t> </a:t>
          </a:r>
          <a:r>
            <a:rPr lang="vi-VN" err="1"/>
            <a:t>dụng</a:t>
          </a:r>
          <a:r>
            <a:rPr lang="vi-VN"/>
            <a:t> </a:t>
          </a:r>
          <a:r>
            <a:rPr lang="vi-VN" err="1"/>
            <a:t>toán</a:t>
          </a:r>
          <a:r>
            <a:rPr lang="vi-VN"/>
            <a:t> </a:t>
          </a:r>
          <a:r>
            <a:rPr lang="vi-VN" err="1"/>
            <a:t>tử</a:t>
          </a:r>
          <a:r>
            <a:rPr lang="vi-VN"/>
            <a:t> </a:t>
          </a:r>
          <a:r>
            <a:rPr lang="vi-VN" err="1"/>
            <a:t>Robert</a:t>
          </a:r>
          <a:r>
            <a:rPr lang="vi-VN"/>
            <a:t> trong </a:t>
          </a:r>
          <a:r>
            <a:rPr lang="vi-VN" err="1"/>
            <a:t>việc</a:t>
          </a:r>
          <a:r>
            <a:rPr lang="vi-VN"/>
            <a:t> </a:t>
          </a:r>
          <a:r>
            <a:rPr lang="vi-VN" err="1"/>
            <a:t>phát</a:t>
          </a:r>
          <a:r>
            <a:rPr lang="vi-VN"/>
            <a:t> </a:t>
          </a:r>
          <a:r>
            <a:rPr lang="vi-VN" err="1"/>
            <a:t>hiện</a:t>
          </a:r>
          <a:r>
            <a:rPr lang="vi-VN"/>
            <a:t> </a:t>
          </a:r>
          <a:r>
            <a:rPr lang="vi-VN" err="1"/>
            <a:t>cạnh</a:t>
          </a:r>
          <a:r>
            <a:rPr lang="vi-VN"/>
            <a:t> </a:t>
          </a:r>
          <a:r>
            <a:rPr lang="vi-VN" err="1"/>
            <a:t>của</a:t>
          </a:r>
          <a:r>
            <a:rPr lang="vi-VN"/>
            <a:t> </a:t>
          </a:r>
          <a:r>
            <a:rPr lang="vi-VN" err="1"/>
            <a:t>đối</a:t>
          </a:r>
          <a:r>
            <a:rPr lang="vi-VN"/>
            <a:t> </a:t>
          </a:r>
          <a:r>
            <a:rPr lang="vi-VN" err="1"/>
            <a:t>tượng</a:t>
          </a:r>
          <a:r>
            <a:rPr lang="vi-VN"/>
            <a:t> trong </a:t>
          </a:r>
          <a:r>
            <a:rPr lang="vi-VN" err="1"/>
            <a:t>ảnh</a:t>
          </a:r>
          <a:r>
            <a:rPr lang="vi-VN"/>
            <a:t> </a:t>
          </a:r>
          <a:r>
            <a:rPr lang="vi-VN" err="1"/>
            <a:t>số</a:t>
          </a:r>
          <a:r>
            <a:rPr lang="vi-VN"/>
            <a:t>. Phương </a:t>
          </a:r>
          <a:r>
            <a:rPr lang="vi-VN" err="1"/>
            <a:t>pháp</a:t>
          </a:r>
          <a:r>
            <a:rPr lang="vi-VN"/>
            <a:t> </a:t>
          </a:r>
          <a:r>
            <a:rPr lang="vi-VN" err="1"/>
            <a:t>này</a:t>
          </a:r>
          <a:r>
            <a:rPr lang="vi-VN"/>
            <a:t> </a:t>
          </a:r>
          <a:r>
            <a:rPr lang="vi-VN" err="1"/>
            <a:t>dựa</a:t>
          </a:r>
          <a:r>
            <a:rPr lang="vi-VN"/>
            <a:t> trên </a:t>
          </a:r>
          <a:r>
            <a:rPr lang="vi-VN" err="1"/>
            <a:t>việc</a:t>
          </a:r>
          <a:r>
            <a:rPr lang="vi-VN"/>
            <a:t> </a:t>
          </a:r>
          <a:r>
            <a:rPr lang="vi-VN" err="1"/>
            <a:t>tính</a:t>
          </a:r>
          <a:r>
            <a:rPr lang="vi-VN"/>
            <a:t> </a:t>
          </a:r>
          <a:r>
            <a:rPr lang="vi-VN" err="1"/>
            <a:t>gradient</a:t>
          </a:r>
          <a:r>
            <a:rPr lang="vi-VN"/>
            <a:t> theo hai </a:t>
          </a:r>
          <a:r>
            <a:rPr lang="vi-VN" err="1"/>
            <a:t>hướng</a:t>
          </a:r>
          <a:r>
            <a:rPr lang="vi-VN"/>
            <a:t> (</a:t>
          </a:r>
          <a:r>
            <a:rPr lang="vi-VN" err="1"/>
            <a:t>Gx</a:t>
          </a:r>
          <a:r>
            <a:rPr lang="vi-VN"/>
            <a:t>, </a:t>
          </a:r>
          <a:r>
            <a:rPr lang="vi-VN" err="1"/>
            <a:t>Gy</a:t>
          </a:r>
          <a:r>
            <a:rPr lang="vi-VN"/>
            <a:t>) </a:t>
          </a:r>
          <a:r>
            <a:rPr lang="vi-VN" err="1"/>
            <a:t>và</a:t>
          </a:r>
          <a:r>
            <a:rPr lang="vi-VN"/>
            <a:t> </a:t>
          </a:r>
          <a:r>
            <a:rPr lang="vi-VN" err="1"/>
            <a:t>xác</a:t>
          </a:r>
          <a:r>
            <a:rPr lang="vi-VN"/>
            <a:t> </a:t>
          </a:r>
          <a:r>
            <a:rPr lang="vi-VN" err="1"/>
            <a:t>định</a:t>
          </a:r>
          <a:r>
            <a:rPr lang="vi-VN"/>
            <a:t> biên </a:t>
          </a:r>
          <a:r>
            <a:rPr lang="vi-VN" err="1"/>
            <a:t>độ</a:t>
          </a:r>
          <a:r>
            <a:rPr lang="vi-VN"/>
            <a:t> </a:t>
          </a:r>
          <a:r>
            <a:rPr lang="vi-VN" err="1"/>
            <a:t>gradient</a:t>
          </a:r>
          <a:r>
            <a:rPr lang="vi-VN"/>
            <a:t> </a:t>
          </a:r>
          <a:r>
            <a:rPr lang="vi-VN" err="1"/>
            <a:t>để</a:t>
          </a:r>
          <a:r>
            <a:rPr lang="vi-VN"/>
            <a:t> </a:t>
          </a:r>
          <a:r>
            <a:rPr lang="vi-VN" err="1"/>
            <a:t>phát</a:t>
          </a:r>
          <a:r>
            <a:rPr lang="vi-VN"/>
            <a:t> </a:t>
          </a:r>
          <a:r>
            <a:rPr lang="vi-VN" err="1"/>
            <a:t>hiện</a:t>
          </a:r>
          <a:r>
            <a:rPr lang="vi-VN"/>
            <a:t> </a:t>
          </a:r>
          <a:r>
            <a:rPr lang="vi-VN" err="1"/>
            <a:t>các</a:t>
          </a:r>
          <a:r>
            <a:rPr lang="vi-VN"/>
            <a:t> </a:t>
          </a:r>
          <a:r>
            <a:rPr lang="vi-VN" err="1"/>
            <a:t>cạnh</a:t>
          </a:r>
          <a:r>
            <a:rPr lang="vi-VN"/>
            <a:t> </a:t>
          </a:r>
          <a:r>
            <a:rPr lang="vi-VN" err="1"/>
            <a:t>rõ</a:t>
          </a:r>
          <a:r>
            <a:rPr lang="vi-VN"/>
            <a:t> </a:t>
          </a:r>
          <a:r>
            <a:rPr lang="vi-VN" err="1"/>
            <a:t>ràng</a:t>
          </a:r>
          <a:r>
            <a:rPr lang="vi-VN"/>
            <a:t>.</a:t>
          </a:r>
          <a:endParaRPr lang="en-US"/>
        </a:p>
      </dgm:t>
    </dgm:pt>
    <dgm:pt modelId="{7AD90BA1-A307-46A7-B3D8-B5DC8DB5F069}" type="parTrans" cxnId="{D84A28CC-EABF-41C5-BC9A-92B60135CFFF}">
      <dgm:prSet/>
      <dgm:spPr/>
      <dgm:t>
        <a:bodyPr/>
        <a:lstStyle/>
        <a:p>
          <a:endParaRPr lang="en-US"/>
        </a:p>
      </dgm:t>
    </dgm:pt>
    <dgm:pt modelId="{CED1B6CA-8DA2-4CB1-993E-2A9FAEAE4A63}" type="sibTrans" cxnId="{D84A28CC-EABF-41C5-BC9A-92B60135CFFF}">
      <dgm:prSet/>
      <dgm:spPr/>
      <dgm:t>
        <a:bodyPr/>
        <a:lstStyle/>
        <a:p>
          <a:endParaRPr lang="en-US"/>
        </a:p>
      </dgm:t>
    </dgm:pt>
    <dgm:pt modelId="{32C1739F-56B7-473D-8EB8-97C5C77BC145}">
      <dgm:prSet/>
      <dgm:spPr/>
      <dgm:t>
        <a:bodyPr/>
        <a:lstStyle/>
        <a:p>
          <a:r>
            <a:rPr lang="vi-VN" err="1"/>
            <a:t>Các</a:t>
          </a:r>
          <a:r>
            <a:rPr lang="vi-VN"/>
            <a:t> </a:t>
          </a:r>
          <a:r>
            <a:rPr lang="vi-VN" err="1"/>
            <a:t>thử</a:t>
          </a:r>
          <a:r>
            <a:rPr lang="vi-VN"/>
            <a:t> </a:t>
          </a:r>
          <a:r>
            <a:rPr lang="vi-VN" err="1"/>
            <a:t>nghiệm</a:t>
          </a:r>
          <a:r>
            <a:rPr lang="vi-VN"/>
            <a:t> </a:t>
          </a:r>
          <a:r>
            <a:rPr lang="vi-VN" err="1"/>
            <a:t>thực</a:t>
          </a:r>
          <a:r>
            <a:rPr lang="vi-VN"/>
            <a:t> </a:t>
          </a:r>
          <a:r>
            <a:rPr lang="vi-VN" err="1"/>
            <a:t>tế</a:t>
          </a:r>
          <a:r>
            <a:rPr lang="vi-VN"/>
            <a:t> cho </a:t>
          </a:r>
          <a:r>
            <a:rPr lang="vi-VN" err="1"/>
            <a:t>thấy</a:t>
          </a:r>
          <a:r>
            <a:rPr lang="vi-VN"/>
            <a:t> </a:t>
          </a:r>
          <a:r>
            <a:rPr lang="vi-VN" err="1"/>
            <a:t>toán</a:t>
          </a:r>
          <a:r>
            <a:rPr lang="vi-VN"/>
            <a:t> </a:t>
          </a:r>
          <a:r>
            <a:rPr lang="vi-VN" err="1"/>
            <a:t>tử</a:t>
          </a:r>
          <a:r>
            <a:rPr lang="vi-VN"/>
            <a:t> </a:t>
          </a:r>
          <a:r>
            <a:rPr lang="vi-VN" err="1"/>
            <a:t>Robert</a:t>
          </a:r>
          <a:r>
            <a:rPr lang="vi-VN"/>
            <a:t> </a:t>
          </a:r>
          <a:r>
            <a:rPr lang="vi-VN" err="1"/>
            <a:t>hoạt</a:t>
          </a:r>
          <a:r>
            <a:rPr lang="vi-VN"/>
            <a:t> </a:t>
          </a:r>
          <a:r>
            <a:rPr lang="vi-VN" err="1"/>
            <a:t>động</a:t>
          </a:r>
          <a:r>
            <a:rPr lang="vi-VN"/>
            <a:t> </a:t>
          </a:r>
          <a:r>
            <a:rPr lang="vi-VN" err="1"/>
            <a:t>hiệu</a:t>
          </a:r>
          <a:r>
            <a:rPr lang="vi-VN"/>
            <a:t> </a:t>
          </a:r>
          <a:r>
            <a:rPr lang="vi-VN" err="1"/>
            <a:t>quả</a:t>
          </a:r>
          <a:r>
            <a:rPr lang="vi-VN"/>
            <a:t> trên </a:t>
          </a:r>
          <a:r>
            <a:rPr lang="vi-VN" err="1"/>
            <a:t>ảnh</a:t>
          </a:r>
          <a:r>
            <a:rPr lang="vi-VN"/>
            <a:t> </a:t>
          </a:r>
          <a:r>
            <a:rPr lang="vi-VN" err="1"/>
            <a:t>có</a:t>
          </a:r>
          <a:r>
            <a:rPr lang="vi-VN"/>
            <a:t> </a:t>
          </a:r>
          <a:r>
            <a:rPr lang="vi-VN" err="1"/>
            <a:t>độ</a:t>
          </a:r>
          <a:r>
            <a:rPr lang="vi-VN"/>
            <a:t> phân </a:t>
          </a:r>
          <a:r>
            <a:rPr lang="vi-VN" err="1"/>
            <a:t>giải</a:t>
          </a:r>
          <a:r>
            <a:rPr lang="vi-VN"/>
            <a:t> trung </a:t>
          </a:r>
          <a:r>
            <a:rPr lang="vi-VN" err="1"/>
            <a:t>bình</a:t>
          </a:r>
          <a:r>
            <a:rPr lang="vi-VN"/>
            <a:t> </a:t>
          </a:r>
          <a:r>
            <a:rPr lang="vi-VN" err="1"/>
            <a:t>và</a:t>
          </a:r>
          <a:r>
            <a:rPr lang="vi-VN"/>
            <a:t> </a:t>
          </a:r>
          <a:r>
            <a:rPr lang="vi-VN" err="1"/>
            <a:t>thấp</a:t>
          </a:r>
          <a:r>
            <a:rPr lang="vi-VN"/>
            <a:t>, </a:t>
          </a:r>
          <a:r>
            <a:rPr lang="vi-VN" err="1"/>
            <a:t>với</a:t>
          </a:r>
          <a:r>
            <a:rPr lang="vi-VN"/>
            <a:t> </a:t>
          </a:r>
          <a:r>
            <a:rPr lang="vi-VN" err="1"/>
            <a:t>khả</a:t>
          </a:r>
          <a:r>
            <a:rPr lang="vi-VN"/>
            <a:t> năng </a:t>
          </a:r>
          <a:r>
            <a:rPr lang="vi-VN" err="1"/>
            <a:t>phát</a:t>
          </a:r>
          <a:r>
            <a:rPr lang="vi-VN"/>
            <a:t> </a:t>
          </a:r>
          <a:r>
            <a:rPr lang="vi-VN" err="1"/>
            <a:t>hiện</a:t>
          </a:r>
          <a:r>
            <a:rPr lang="vi-VN"/>
            <a:t> </a:t>
          </a:r>
          <a:r>
            <a:rPr lang="vi-VN" err="1"/>
            <a:t>cạnh</a:t>
          </a:r>
          <a:r>
            <a:rPr lang="vi-VN"/>
            <a:t> nhanh </a:t>
          </a:r>
          <a:r>
            <a:rPr lang="vi-VN" err="1"/>
            <a:t>và</a:t>
          </a:r>
          <a:r>
            <a:rPr lang="vi-VN"/>
            <a:t> đơn </a:t>
          </a:r>
          <a:r>
            <a:rPr lang="vi-VN" err="1"/>
            <a:t>giản</a:t>
          </a:r>
          <a:r>
            <a:rPr lang="vi-VN"/>
            <a:t>.</a:t>
          </a:r>
          <a:endParaRPr lang="en-US"/>
        </a:p>
      </dgm:t>
    </dgm:pt>
    <dgm:pt modelId="{8EA47CAD-C901-4EF0-BEDE-11C06B6C7375}" type="parTrans" cxnId="{1F8A4E89-85A0-4DA7-8250-23F3804B80E7}">
      <dgm:prSet/>
      <dgm:spPr/>
      <dgm:t>
        <a:bodyPr/>
        <a:lstStyle/>
        <a:p>
          <a:endParaRPr lang="en-US"/>
        </a:p>
      </dgm:t>
    </dgm:pt>
    <dgm:pt modelId="{43059970-AEE2-495D-AEAB-FEB07CE144C5}" type="sibTrans" cxnId="{1F8A4E89-85A0-4DA7-8250-23F3804B80E7}">
      <dgm:prSet/>
      <dgm:spPr/>
      <dgm:t>
        <a:bodyPr/>
        <a:lstStyle/>
        <a:p>
          <a:endParaRPr lang="en-US"/>
        </a:p>
      </dgm:t>
    </dgm:pt>
    <dgm:pt modelId="{DF754FEC-ECDC-47E6-B98C-67B27CB09AE1}" type="pres">
      <dgm:prSet presAssocID="{AB78EF62-4731-4E6E-8E08-4EAB963E6AB7}" presName="linear" presStyleCnt="0">
        <dgm:presLayoutVars>
          <dgm:animLvl val="lvl"/>
          <dgm:resizeHandles val="exact"/>
        </dgm:presLayoutVars>
      </dgm:prSet>
      <dgm:spPr/>
    </dgm:pt>
    <dgm:pt modelId="{C2A534A8-6454-4211-BC96-94F513E750E6}" type="pres">
      <dgm:prSet presAssocID="{1FE3CB17-4254-4537-8C1D-5E1F3C69314E}" presName="parentText" presStyleLbl="node1" presStyleIdx="0" presStyleCnt="2">
        <dgm:presLayoutVars>
          <dgm:chMax val="0"/>
          <dgm:bulletEnabled val="1"/>
        </dgm:presLayoutVars>
      </dgm:prSet>
      <dgm:spPr/>
    </dgm:pt>
    <dgm:pt modelId="{BAE31435-4B5C-47FB-ADC7-B0FD89B36755}" type="pres">
      <dgm:prSet presAssocID="{CED1B6CA-8DA2-4CB1-993E-2A9FAEAE4A63}" presName="spacer" presStyleCnt="0"/>
      <dgm:spPr/>
    </dgm:pt>
    <dgm:pt modelId="{580DFE3A-7AFC-4096-9812-DCDD6B95D952}" type="pres">
      <dgm:prSet presAssocID="{32C1739F-56B7-473D-8EB8-97C5C77BC145}" presName="parentText" presStyleLbl="node1" presStyleIdx="1" presStyleCnt="2">
        <dgm:presLayoutVars>
          <dgm:chMax val="0"/>
          <dgm:bulletEnabled val="1"/>
        </dgm:presLayoutVars>
      </dgm:prSet>
      <dgm:spPr/>
    </dgm:pt>
  </dgm:ptLst>
  <dgm:cxnLst>
    <dgm:cxn modelId="{546B595A-BDFB-4092-A500-9483CAA19C42}" type="presOf" srcId="{1FE3CB17-4254-4537-8C1D-5E1F3C69314E}" destId="{C2A534A8-6454-4211-BC96-94F513E750E6}" srcOrd="0" destOrd="0" presId="urn:microsoft.com/office/officeart/2005/8/layout/vList2"/>
    <dgm:cxn modelId="{1F8A4E89-85A0-4DA7-8250-23F3804B80E7}" srcId="{AB78EF62-4731-4E6E-8E08-4EAB963E6AB7}" destId="{32C1739F-56B7-473D-8EB8-97C5C77BC145}" srcOrd="1" destOrd="0" parTransId="{8EA47CAD-C901-4EF0-BEDE-11C06B6C7375}" sibTransId="{43059970-AEE2-495D-AEAB-FEB07CE144C5}"/>
    <dgm:cxn modelId="{D368B8C9-6216-4229-8664-C884F5F2034F}" type="presOf" srcId="{AB78EF62-4731-4E6E-8E08-4EAB963E6AB7}" destId="{DF754FEC-ECDC-47E6-B98C-67B27CB09AE1}" srcOrd="0" destOrd="0" presId="urn:microsoft.com/office/officeart/2005/8/layout/vList2"/>
    <dgm:cxn modelId="{D84A28CC-EABF-41C5-BC9A-92B60135CFFF}" srcId="{AB78EF62-4731-4E6E-8E08-4EAB963E6AB7}" destId="{1FE3CB17-4254-4537-8C1D-5E1F3C69314E}" srcOrd="0" destOrd="0" parTransId="{7AD90BA1-A307-46A7-B3D8-B5DC8DB5F069}" sibTransId="{CED1B6CA-8DA2-4CB1-993E-2A9FAEAE4A63}"/>
    <dgm:cxn modelId="{C535F9FE-4A95-4FE7-A827-C7D439FDE295}" type="presOf" srcId="{32C1739F-56B7-473D-8EB8-97C5C77BC145}" destId="{580DFE3A-7AFC-4096-9812-DCDD6B95D952}" srcOrd="0" destOrd="0" presId="urn:microsoft.com/office/officeart/2005/8/layout/vList2"/>
    <dgm:cxn modelId="{41C4627E-D98B-4300-8125-DD5791467DD0}" type="presParOf" srcId="{DF754FEC-ECDC-47E6-B98C-67B27CB09AE1}" destId="{C2A534A8-6454-4211-BC96-94F513E750E6}" srcOrd="0" destOrd="0" presId="urn:microsoft.com/office/officeart/2005/8/layout/vList2"/>
    <dgm:cxn modelId="{3A97538E-C3B7-44A7-A702-A246D42A96A5}" type="presParOf" srcId="{DF754FEC-ECDC-47E6-B98C-67B27CB09AE1}" destId="{BAE31435-4B5C-47FB-ADC7-B0FD89B36755}" srcOrd="1" destOrd="0" presId="urn:microsoft.com/office/officeart/2005/8/layout/vList2"/>
    <dgm:cxn modelId="{669F9744-6EF2-4193-9321-B47B70151309}" type="presParOf" srcId="{DF754FEC-ECDC-47E6-B98C-67B27CB09AE1}" destId="{580DFE3A-7AFC-4096-9812-DCDD6B95D95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B21188-F188-4D4B-8784-E4D3C0AFBA67}"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85DC786A-E7EC-49F3-A238-ED9220690F33}">
      <dgm:prSet/>
      <dgm:spPr/>
      <dgm:t>
        <a:bodyPr/>
        <a:lstStyle/>
        <a:p>
          <a:r>
            <a:rPr lang="vi-VN"/>
            <a:t>Xây </a:t>
          </a:r>
          <a:r>
            <a:rPr lang="vi-VN" err="1"/>
            <a:t>dựng</a:t>
          </a:r>
          <a:r>
            <a:rPr lang="vi-VN"/>
            <a:t> </a:t>
          </a:r>
          <a:r>
            <a:rPr lang="vi-VN" err="1"/>
            <a:t>được</a:t>
          </a:r>
          <a:r>
            <a:rPr lang="vi-VN"/>
            <a:t> chương </a:t>
          </a:r>
          <a:r>
            <a:rPr lang="vi-VN" err="1"/>
            <a:t>trình</a:t>
          </a:r>
          <a:r>
            <a:rPr lang="vi-VN"/>
            <a:t> </a:t>
          </a:r>
          <a:r>
            <a:rPr lang="vi-VN" err="1"/>
            <a:t>thực</a:t>
          </a:r>
          <a:r>
            <a:rPr lang="vi-VN"/>
            <a:t> </a:t>
          </a:r>
          <a:r>
            <a:rPr lang="vi-VN" err="1"/>
            <a:t>nghiệm</a:t>
          </a:r>
          <a:r>
            <a:rPr lang="vi-VN"/>
            <a:t> </a:t>
          </a:r>
          <a:r>
            <a:rPr lang="vi-VN" err="1"/>
            <a:t>sử</a:t>
          </a:r>
          <a:r>
            <a:rPr lang="vi-VN"/>
            <a:t> </a:t>
          </a:r>
          <a:r>
            <a:rPr lang="vi-VN" err="1"/>
            <a:t>dụng</a:t>
          </a:r>
          <a:r>
            <a:rPr lang="vi-VN"/>
            <a:t> </a:t>
          </a:r>
          <a:r>
            <a:rPr lang="vi-VN" err="1"/>
            <a:t>toán</a:t>
          </a:r>
          <a:r>
            <a:rPr lang="vi-VN"/>
            <a:t> </a:t>
          </a:r>
          <a:r>
            <a:rPr lang="vi-VN" err="1"/>
            <a:t>tử</a:t>
          </a:r>
          <a:r>
            <a:rPr lang="vi-VN"/>
            <a:t> </a:t>
          </a:r>
          <a:r>
            <a:rPr lang="vi-VN" err="1"/>
            <a:t>Robert</a:t>
          </a:r>
          <a:r>
            <a:rPr lang="vi-VN"/>
            <a:t>, </a:t>
          </a:r>
          <a:r>
            <a:rPr lang="vi-VN" err="1"/>
            <a:t>với</a:t>
          </a:r>
          <a:r>
            <a:rPr lang="vi-VN"/>
            <a:t> giao </a:t>
          </a:r>
          <a:r>
            <a:rPr lang="vi-VN" err="1"/>
            <a:t>diện</a:t>
          </a:r>
          <a:r>
            <a:rPr lang="vi-VN"/>
            <a:t> thân </a:t>
          </a:r>
          <a:r>
            <a:rPr lang="vi-VN" err="1"/>
            <a:t>thiện</a:t>
          </a:r>
          <a:r>
            <a:rPr lang="vi-VN"/>
            <a:t>, cho </a:t>
          </a:r>
          <a:r>
            <a:rPr lang="vi-VN" err="1"/>
            <a:t>phép</a:t>
          </a:r>
          <a:r>
            <a:rPr lang="vi-VN"/>
            <a:t> </a:t>
          </a:r>
          <a:r>
            <a:rPr lang="vi-VN" err="1"/>
            <a:t>người</a:t>
          </a:r>
          <a:r>
            <a:rPr lang="vi-VN"/>
            <a:t> </a:t>
          </a:r>
          <a:r>
            <a:rPr lang="vi-VN" err="1"/>
            <a:t>dùng</a:t>
          </a:r>
          <a:r>
            <a:rPr lang="vi-VN"/>
            <a:t> </a:t>
          </a:r>
          <a:r>
            <a:rPr lang="vi-VN" err="1"/>
            <a:t>tải</a:t>
          </a:r>
          <a:r>
            <a:rPr lang="vi-VN"/>
            <a:t> </a:t>
          </a:r>
          <a:r>
            <a:rPr lang="vi-VN" err="1"/>
            <a:t>ảnh</a:t>
          </a:r>
          <a:r>
            <a:rPr lang="vi-VN"/>
            <a:t> </a:t>
          </a:r>
          <a:r>
            <a:rPr lang="vi-VN" err="1"/>
            <a:t>và</a:t>
          </a:r>
          <a:r>
            <a:rPr lang="vi-VN"/>
            <a:t> xem </a:t>
          </a:r>
          <a:r>
            <a:rPr lang="vi-VN" err="1"/>
            <a:t>kết</a:t>
          </a:r>
          <a:r>
            <a:rPr lang="vi-VN"/>
            <a:t> </a:t>
          </a:r>
          <a:r>
            <a:rPr lang="vi-VN" err="1"/>
            <a:t>quả</a:t>
          </a:r>
          <a:r>
            <a:rPr lang="vi-VN"/>
            <a:t> </a:t>
          </a:r>
          <a:r>
            <a:rPr lang="vi-VN" err="1"/>
            <a:t>trực</a:t>
          </a:r>
          <a:r>
            <a:rPr lang="vi-VN"/>
            <a:t> quan.</a:t>
          </a:r>
          <a:endParaRPr lang="en-US"/>
        </a:p>
      </dgm:t>
    </dgm:pt>
    <dgm:pt modelId="{5318E839-D7D9-4FF4-94D0-1A34B1B2223B}" type="parTrans" cxnId="{54B21ABA-5508-47E2-AED0-B49518FFFC29}">
      <dgm:prSet/>
      <dgm:spPr/>
      <dgm:t>
        <a:bodyPr/>
        <a:lstStyle/>
        <a:p>
          <a:endParaRPr lang="en-US"/>
        </a:p>
      </dgm:t>
    </dgm:pt>
    <dgm:pt modelId="{5D61D0FE-C367-4544-9B09-A54E31A72268}" type="sibTrans" cxnId="{54B21ABA-5508-47E2-AED0-B49518FFFC29}">
      <dgm:prSet/>
      <dgm:spPr/>
      <dgm:t>
        <a:bodyPr/>
        <a:lstStyle/>
        <a:p>
          <a:endParaRPr lang="en-US"/>
        </a:p>
      </dgm:t>
    </dgm:pt>
    <dgm:pt modelId="{28307E78-EB77-43E5-9523-FBD335185B24}">
      <dgm:prSet/>
      <dgm:spPr/>
      <dgm:t>
        <a:bodyPr/>
        <a:lstStyle/>
        <a:p>
          <a:r>
            <a:rPr lang="vi-VN" err="1"/>
            <a:t>Kết</a:t>
          </a:r>
          <a:r>
            <a:rPr lang="vi-VN"/>
            <a:t> </a:t>
          </a:r>
          <a:r>
            <a:rPr lang="vi-VN" err="1"/>
            <a:t>quả</a:t>
          </a:r>
          <a:r>
            <a:rPr lang="vi-VN"/>
            <a:t> </a:t>
          </a:r>
          <a:r>
            <a:rPr lang="vi-VN" err="1"/>
            <a:t>xử</a:t>
          </a:r>
          <a:r>
            <a:rPr lang="vi-VN"/>
            <a:t> </a:t>
          </a:r>
          <a:r>
            <a:rPr lang="vi-VN" err="1"/>
            <a:t>lý</a:t>
          </a:r>
          <a:r>
            <a:rPr lang="vi-VN"/>
            <a:t> cho </a:t>
          </a:r>
          <a:r>
            <a:rPr lang="vi-VN" err="1"/>
            <a:t>thấy</a:t>
          </a:r>
          <a:r>
            <a:rPr lang="vi-VN"/>
            <a:t> </a:t>
          </a:r>
          <a:r>
            <a:rPr lang="vi-VN" err="1"/>
            <a:t>toán</a:t>
          </a:r>
          <a:r>
            <a:rPr lang="vi-VN"/>
            <a:t> </a:t>
          </a:r>
          <a:r>
            <a:rPr lang="vi-VN" err="1"/>
            <a:t>tử</a:t>
          </a:r>
          <a:r>
            <a:rPr lang="vi-VN"/>
            <a:t> </a:t>
          </a:r>
          <a:r>
            <a:rPr lang="vi-VN" err="1"/>
            <a:t>Robert</a:t>
          </a:r>
          <a:r>
            <a:rPr lang="vi-VN"/>
            <a:t> </a:t>
          </a:r>
          <a:r>
            <a:rPr lang="vi-VN" err="1"/>
            <a:t>phù</a:t>
          </a:r>
          <a:r>
            <a:rPr lang="vi-VN"/>
            <a:t> </a:t>
          </a:r>
          <a:r>
            <a:rPr lang="vi-VN" err="1"/>
            <a:t>hợp</a:t>
          </a:r>
          <a:r>
            <a:rPr lang="vi-VN"/>
            <a:t> </a:t>
          </a:r>
          <a:r>
            <a:rPr lang="vi-VN" err="1"/>
            <a:t>với</a:t>
          </a:r>
          <a:r>
            <a:rPr lang="vi-VN"/>
            <a:t> </a:t>
          </a:r>
          <a:r>
            <a:rPr lang="vi-VN" err="1"/>
            <a:t>các</a:t>
          </a:r>
          <a:r>
            <a:rPr lang="vi-VN"/>
            <a:t> </a:t>
          </a:r>
          <a:r>
            <a:rPr lang="vi-VN" err="1"/>
            <a:t>bài</a:t>
          </a:r>
          <a:r>
            <a:rPr lang="vi-VN"/>
            <a:t> </a:t>
          </a:r>
          <a:r>
            <a:rPr lang="vi-VN" err="1"/>
            <a:t>toán</a:t>
          </a:r>
          <a:r>
            <a:rPr lang="vi-VN"/>
            <a:t> yêu </a:t>
          </a:r>
          <a:r>
            <a:rPr lang="vi-VN" err="1"/>
            <a:t>cầu</a:t>
          </a:r>
          <a:r>
            <a:rPr lang="vi-VN"/>
            <a:t> </a:t>
          </a:r>
          <a:r>
            <a:rPr lang="vi-VN" err="1"/>
            <a:t>phát</a:t>
          </a:r>
          <a:r>
            <a:rPr lang="vi-VN"/>
            <a:t> </a:t>
          </a:r>
          <a:r>
            <a:rPr lang="vi-VN" err="1"/>
            <a:t>hiện</a:t>
          </a:r>
          <a:r>
            <a:rPr lang="vi-VN"/>
            <a:t> </a:t>
          </a:r>
          <a:r>
            <a:rPr lang="vi-VN" err="1"/>
            <a:t>cạnh</a:t>
          </a:r>
          <a:r>
            <a:rPr lang="vi-VN"/>
            <a:t> nhanh, </a:t>
          </a:r>
          <a:r>
            <a:rPr lang="vi-VN" err="1"/>
            <a:t>đặc</a:t>
          </a:r>
          <a:r>
            <a:rPr lang="vi-VN"/>
            <a:t> </a:t>
          </a:r>
          <a:r>
            <a:rPr lang="vi-VN" err="1"/>
            <a:t>biệt</a:t>
          </a:r>
          <a:r>
            <a:rPr lang="vi-VN"/>
            <a:t> trong </a:t>
          </a:r>
          <a:r>
            <a:rPr lang="vi-VN" err="1"/>
            <a:t>các</a:t>
          </a:r>
          <a:r>
            <a:rPr lang="vi-VN"/>
            <a:t> </a:t>
          </a:r>
          <a:r>
            <a:rPr lang="vi-VN" err="1"/>
            <a:t>ứng</a:t>
          </a:r>
          <a:r>
            <a:rPr lang="vi-VN"/>
            <a:t> </a:t>
          </a:r>
          <a:r>
            <a:rPr lang="vi-VN" err="1"/>
            <a:t>dụng</a:t>
          </a:r>
          <a:r>
            <a:rPr lang="vi-VN"/>
            <a:t> </a:t>
          </a:r>
          <a:r>
            <a:rPr lang="vi-VN" err="1"/>
            <a:t>thời</a:t>
          </a:r>
          <a:r>
            <a:rPr lang="vi-VN"/>
            <a:t> gian </a:t>
          </a:r>
          <a:r>
            <a:rPr lang="vi-VN" err="1"/>
            <a:t>thực</a:t>
          </a:r>
          <a:r>
            <a:rPr lang="vi-VN"/>
            <a:t> </a:t>
          </a:r>
          <a:r>
            <a:rPr lang="vi-VN" err="1"/>
            <a:t>hoặc</a:t>
          </a:r>
          <a:r>
            <a:rPr lang="vi-VN"/>
            <a:t> </a:t>
          </a:r>
          <a:r>
            <a:rPr lang="vi-VN" err="1"/>
            <a:t>dữ</a:t>
          </a:r>
          <a:r>
            <a:rPr lang="vi-VN"/>
            <a:t> </a:t>
          </a:r>
          <a:r>
            <a:rPr lang="vi-VN" err="1"/>
            <a:t>liệu</a:t>
          </a:r>
          <a:r>
            <a:rPr lang="vi-VN"/>
            <a:t> đơn </a:t>
          </a:r>
          <a:r>
            <a:rPr lang="vi-VN" err="1"/>
            <a:t>giản</a:t>
          </a:r>
          <a:r>
            <a:rPr lang="vi-VN"/>
            <a:t>.</a:t>
          </a:r>
          <a:endParaRPr lang="en-US"/>
        </a:p>
      </dgm:t>
    </dgm:pt>
    <dgm:pt modelId="{9112D1D3-FA48-4B6D-9172-2065C19E2392}" type="parTrans" cxnId="{1E88C997-8DD7-4EC7-9A3B-4DF5955500E2}">
      <dgm:prSet/>
      <dgm:spPr/>
      <dgm:t>
        <a:bodyPr/>
        <a:lstStyle/>
        <a:p>
          <a:endParaRPr lang="en-US"/>
        </a:p>
      </dgm:t>
    </dgm:pt>
    <dgm:pt modelId="{2E2E0CE4-8F08-47DF-B47E-FC5F4CDD6F0D}" type="sibTrans" cxnId="{1E88C997-8DD7-4EC7-9A3B-4DF5955500E2}">
      <dgm:prSet/>
      <dgm:spPr/>
      <dgm:t>
        <a:bodyPr/>
        <a:lstStyle/>
        <a:p>
          <a:endParaRPr lang="en-US"/>
        </a:p>
      </dgm:t>
    </dgm:pt>
    <dgm:pt modelId="{5A133A5B-026E-4C98-B245-394DD6173430}" type="pres">
      <dgm:prSet presAssocID="{98B21188-F188-4D4B-8784-E4D3C0AFBA67}" presName="Name0" presStyleCnt="0">
        <dgm:presLayoutVars>
          <dgm:dir/>
          <dgm:animLvl val="lvl"/>
          <dgm:resizeHandles val="exact"/>
        </dgm:presLayoutVars>
      </dgm:prSet>
      <dgm:spPr/>
    </dgm:pt>
    <dgm:pt modelId="{1D662CE9-DBB9-4571-9852-29AC1C87B134}" type="pres">
      <dgm:prSet presAssocID="{28307E78-EB77-43E5-9523-FBD335185B24}" presName="boxAndChildren" presStyleCnt="0"/>
      <dgm:spPr/>
    </dgm:pt>
    <dgm:pt modelId="{D2E78E7D-063C-46E0-B2BD-207F34F121B4}" type="pres">
      <dgm:prSet presAssocID="{28307E78-EB77-43E5-9523-FBD335185B24}" presName="parentTextBox" presStyleLbl="node1" presStyleIdx="0" presStyleCnt="2"/>
      <dgm:spPr/>
    </dgm:pt>
    <dgm:pt modelId="{3CBA4B60-AFC9-468D-9C26-4B11CA4C93F6}" type="pres">
      <dgm:prSet presAssocID="{5D61D0FE-C367-4544-9B09-A54E31A72268}" presName="sp" presStyleCnt="0"/>
      <dgm:spPr/>
    </dgm:pt>
    <dgm:pt modelId="{DD2AF3E5-89F8-4907-9CBF-198CB36EE2F2}" type="pres">
      <dgm:prSet presAssocID="{85DC786A-E7EC-49F3-A238-ED9220690F33}" presName="arrowAndChildren" presStyleCnt="0"/>
      <dgm:spPr/>
    </dgm:pt>
    <dgm:pt modelId="{BBCCD3C9-32ED-4221-A312-E42FF08A01D1}" type="pres">
      <dgm:prSet presAssocID="{85DC786A-E7EC-49F3-A238-ED9220690F33}" presName="parentTextArrow" presStyleLbl="node1" presStyleIdx="1" presStyleCnt="2"/>
      <dgm:spPr/>
    </dgm:pt>
  </dgm:ptLst>
  <dgm:cxnLst>
    <dgm:cxn modelId="{B1D13F33-3A26-4107-8D05-A9838A2CB1D5}" type="presOf" srcId="{98B21188-F188-4D4B-8784-E4D3C0AFBA67}" destId="{5A133A5B-026E-4C98-B245-394DD6173430}" srcOrd="0" destOrd="0" presId="urn:microsoft.com/office/officeart/2005/8/layout/process4"/>
    <dgm:cxn modelId="{C0C07966-E3D2-4F79-ABD5-A6B6C7A28B4F}" type="presOf" srcId="{85DC786A-E7EC-49F3-A238-ED9220690F33}" destId="{BBCCD3C9-32ED-4221-A312-E42FF08A01D1}" srcOrd="0" destOrd="0" presId="urn:microsoft.com/office/officeart/2005/8/layout/process4"/>
    <dgm:cxn modelId="{2E25E167-E8FD-43C1-BF0C-0BAE17A5381B}" type="presOf" srcId="{28307E78-EB77-43E5-9523-FBD335185B24}" destId="{D2E78E7D-063C-46E0-B2BD-207F34F121B4}" srcOrd="0" destOrd="0" presId="urn:microsoft.com/office/officeart/2005/8/layout/process4"/>
    <dgm:cxn modelId="{1E88C997-8DD7-4EC7-9A3B-4DF5955500E2}" srcId="{98B21188-F188-4D4B-8784-E4D3C0AFBA67}" destId="{28307E78-EB77-43E5-9523-FBD335185B24}" srcOrd="1" destOrd="0" parTransId="{9112D1D3-FA48-4B6D-9172-2065C19E2392}" sibTransId="{2E2E0CE4-8F08-47DF-B47E-FC5F4CDD6F0D}"/>
    <dgm:cxn modelId="{54B21ABA-5508-47E2-AED0-B49518FFFC29}" srcId="{98B21188-F188-4D4B-8784-E4D3C0AFBA67}" destId="{85DC786A-E7EC-49F3-A238-ED9220690F33}" srcOrd="0" destOrd="0" parTransId="{5318E839-D7D9-4FF4-94D0-1A34B1B2223B}" sibTransId="{5D61D0FE-C367-4544-9B09-A54E31A72268}"/>
    <dgm:cxn modelId="{527BADCB-5972-428E-84AB-DA744BD21C5E}" type="presParOf" srcId="{5A133A5B-026E-4C98-B245-394DD6173430}" destId="{1D662CE9-DBB9-4571-9852-29AC1C87B134}" srcOrd="0" destOrd="0" presId="urn:microsoft.com/office/officeart/2005/8/layout/process4"/>
    <dgm:cxn modelId="{251C9C1E-8422-4284-A050-3D75C0245E49}" type="presParOf" srcId="{1D662CE9-DBB9-4571-9852-29AC1C87B134}" destId="{D2E78E7D-063C-46E0-B2BD-207F34F121B4}" srcOrd="0" destOrd="0" presId="urn:microsoft.com/office/officeart/2005/8/layout/process4"/>
    <dgm:cxn modelId="{A075F261-BACE-4D44-988F-225228F8A33E}" type="presParOf" srcId="{5A133A5B-026E-4C98-B245-394DD6173430}" destId="{3CBA4B60-AFC9-468D-9C26-4B11CA4C93F6}" srcOrd="1" destOrd="0" presId="urn:microsoft.com/office/officeart/2005/8/layout/process4"/>
    <dgm:cxn modelId="{77480F0E-78B6-4108-9894-68E886E7CB60}" type="presParOf" srcId="{5A133A5B-026E-4C98-B245-394DD6173430}" destId="{DD2AF3E5-89F8-4907-9CBF-198CB36EE2F2}" srcOrd="2" destOrd="0" presId="urn:microsoft.com/office/officeart/2005/8/layout/process4"/>
    <dgm:cxn modelId="{269B35C1-7963-4E39-8053-43C578C5CCAD}" type="presParOf" srcId="{DD2AF3E5-89F8-4907-9CBF-198CB36EE2F2}" destId="{BBCCD3C9-32ED-4221-A312-E42FF08A01D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8A7DC1-E613-4BCB-B2C7-E1803BC2CA7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8CBB367-19C2-4956-A0E2-ED21762545D6}">
      <dgm:prSet/>
      <dgm:spPr/>
      <dgm:t>
        <a:bodyPr/>
        <a:lstStyle/>
        <a:p>
          <a:r>
            <a:rPr lang="vi-VN"/>
            <a:t>Tích hợp bộ lọc giảm nhiễu: Kết hợp toán tử Robert với các kỹ thuật giảm nhiễu như Gaussian Blur hoặc Median Filter để giảm thiểu ảnh hưởng của nhiễu trên ảnh.</a:t>
          </a:r>
          <a:endParaRPr lang="en-US"/>
        </a:p>
      </dgm:t>
    </dgm:pt>
    <dgm:pt modelId="{A73FAD7E-9AE8-424B-94F1-4721683A19B8}" type="parTrans" cxnId="{7D0F11F9-3EA4-455E-A0CC-058751C13199}">
      <dgm:prSet/>
      <dgm:spPr/>
      <dgm:t>
        <a:bodyPr/>
        <a:lstStyle/>
        <a:p>
          <a:endParaRPr lang="en-US"/>
        </a:p>
      </dgm:t>
    </dgm:pt>
    <dgm:pt modelId="{529A8548-C542-4DF7-BDC8-C70E8036A01D}" type="sibTrans" cxnId="{7D0F11F9-3EA4-455E-A0CC-058751C13199}">
      <dgm:prSet/>
      <dgm:spPr/>
      <dgm:t>
        <a:bodyPr/>
        <a:lstStyle/>
        <a:p>
          <a:endParaRPr lang="en-US"/>
        </a:p>
      </dgm:t>
    </dgm:pt>
    <dgm:pt modelId="{26348C31-4D66-4C01-B25D-27CDC1F5AB9C}">
      <dgm:prSet/>
      <dgm:spPr/>
      <dgm:t>
        <a:bodyPr/>
        <a:lstStyle/>
        <a:p>
          <a:r>
            <a:rPr lang="vi-VN" err="1"/>
            <a:t>Tối</a:t>
          </a:r>
          <a:r>
            <a:rPr lang="vi-VN"/>
            <a:t> ưu </a:t>
          </a:r>
          <a:r>
            <a:rPr lang="vi-VN" err="1"/>
            <a:t>hóa</a:t>
          </a:r>
          <a:r>
            <a:rPr lang="vi-VN"/>
            <a:t> </a:t>
          </a:r>
          <a:r>
            <a:rPr lang="vi-VN" err="1"/>
            <a:t>thuật</a:t>
          </a:r>
          <a:r>
            <a:rPr lang="vi-VN"/>
            <a:t> </a:t>
          </a:r>
          <a:r>
            <a:rPr lang="vi-VN" err="1"/>
            <a:t>toán</a:t>
          </a:r>
          <a:r>
            <a:rPr lang="vi-VN"/>
            <a:t>: Nghiên </a:t>
          </a:r>
          <a:r>
            <a:rPr lang="vi-VN" err="1"/>
            <a:t>cứu</a:t>
          </a:r>
          <a:r>
            <a:rPr lang="vi-VN"/>
            <a:t> </a:t>
          </a:r>
          <a:r>
            <a:rPr lang="vi-VN" err="1"/>
            <a:t>cải</a:t>
          </a:r>
          <a:r>
            <a:rPr lang="vi-VN"/>
            <a:t> </a:t>
          </a:r>
          <a:r>
            <a:rPr lang="vi-VN" err="1"/>
            <a:t>tiến</a:t>
          </a:r>
          <a:r>
            <a:rPr lang="vi-VN"/>
            <a:t> </a:t>
          </a:r>
          <a:r>
            <a:rPr lang="vi-VN" err="1"/>
            <a:t>thuật</a:t>
          </a:r>
          <a:r>
            <a:rPr lang="vi-VN"/>
            <a:t> </a:t>
          </a:r>
          <a:r>
            <a:rPr lang="vi-VN" err="1"/>
            <a:t>toán</a:t>
          </a:r>
          <a:r>
            <a:rPr lang="vi-VN"/>
            <a:t> </a:t>
          </a:r>
          <a:r>
            <a:rPr lang="vi-VN" err="1"/>
            <a:t>để</a:t>
          </a:r>
          <a:r>
            <a:rPr lang="vi-VN"/>
            <a:t> tăng </a:t>
          </a:r>
          <a:r>
            <a:rPr lang="vi-VN" err="1"/>
            <a:t>hiệu</a:t>
          </a:r>
          <a:r>
            <a:rPr lang="vi-VN"/>
            <a:t> </a:t>
          </a:r>
          <a:r>
            <a:rPr lang="vi-VN" err="1"/>
            <a:t>suất</a:t>
          </a:r>
          <a:r>
            <a:rPr lang="vi-VN"/>
            <a:t> </a:t>
          </a:r>
          <a:r>
            <a:rPr lang="vi-VN" err="1"/>
            <a:t>xử</a:t>
          </a:r>
          <a:r>
            <a:rPr lang="vi-VN"/>
            <a:t> </a:t>
          </a:r>
          <a:r>
            <a:rPr lang="vi-VN" err="1"/>
            <a:t>lý</a:t>
          </a:r>
          <a:r>
            <a:rPr lang="vi-VN"/>
            <a:t> trên </a:t>
          </a:r>
          <a:r>
            <a:rPr lang="vi-VN" err="1"/>
            <a:t>ảnh</a:t>
          </a:r>
          <a:r>
            <a:rPr lang="vi-VN"/>
            <a:t> </a:t>
          </a:r>
          <a:r>
            <a:rPr lang="vi-VN" err="1"/>
            <a:t>có</a:t>
          </a:r>
          <a:r>
            <a:rPr lang="vi-VN"/>
            <a:t> </a:t>
          </a:r>
          <a:r>
            <a:rPr lang="vi-VN" err="1"/>
            <a:t>độ</a:t>
          </a:r>
          <a:r>
            <a:rPr lang="vi-VN"/>
            <a:t> phân </a:t>
          </a:r>
          <a:r>
            <a:rPr lang="vi-VN" err="1"/>
            <a:t>giải</a:t>
          </a:r>
          <a:r>
            <a:rPr lang="vi-VN"/>
            <a:t> cao </a:t>
          </a:r>
          <a:r>
            <a:rPr lang="vi-VN" err="1"/>
            <a:t>hoặc</a:t>
          </a:r>
          <a:r>
            <a:rPr lang="vi-VN"/>
            <a:t> </a:t>
          </a:r>
          <a:r>
            <a:rPr lang="vi-VN" err="1"/>
            <a:t>ảnh</a:t>
          </a:r>
          <a:r>
            <a:rPr lang="vi-VN"/>
            <a:t> </a:t>
          </a:r>
          <a:r>
            <a:rPr lang="vi-VN" err="1"/>
            <a:t>động</a:t>
          </a:r>
          <a:r>
            <a:rPr lang="vi-VN"/>
            <a:t>.</a:t>
          </a:r>
          <a:endParaRPr lang="en-US"/>
        </a:p>
      </dgm:t>
    </dgm:pt>
    <dgm:pt modelId="{76A9E7EB-0D65-4956-AFEF-14B27C904D26}" type="parTrans" cxnId="{0D790720-8944-4AB3-8349-3DAF3100AA62}">
      <dgm:prSet/>
      <dgm:spPr/>
      <dgm:t>
        <a:bodyPr/>
        <a:lstStyle/>
        <a:p>
          <a:endParaRPr lang="en-US"/>
        </a:p>
      </dgm:t>
    </dgm:pt>
    <dgm:pt modelId="{245F7A48-D502-4D14-8337-7FA55556A548}" type="sibTrans" cxnId="{0D790720-8944-4AB3-8349-3DAF3100AA62}">
      <dgm:prSet/>
      <dgm:spPr/>
      <dgm:t>
        <a:bodyPr/>
        <a:lstStyle/>
        <a:p>
          <a:endParaRPr lang="en-US"/>
        </a:p>
      </dgm:t>
    </dgm:pt>
    <dgm:pt modelId="{4887D0DB-7C53-4323-A511-69EB67DD96C2}" type="pres">
      <dgm:prSet presAssocID="{528A7DC1-E613-4BCB-B2C7-E1803BC2CA7D}" presName="hierChild1" presStyleCnt="0">
        <dgm:presLayoutVars>
          <dgm:chPref val="1"/>
          <dgm:dir/>
          <dgm:animOne val="branch"/>
          <dgm:animLvl val="lvl"/>
          <dgm:resizeHandles/>
        </dgm:presLayoutVars>
      </dgm:prSet>
      <dgm:spPr/>
    </dgm:pt>
    <dgm:pt modelId="{8FEC71EC-4CFA-4393-B139-4942FCA1F1F7}" type="pres">
      <dgm:prSet presAssocID="{F8CBB367-19C2-4956-A0E2-ED21762545D6}" presName="hierRoot1" presStyleCnt="0"/>
      <dgm:spPr/>
    </dgm:pt>
    <dgm:pt modelId="{8A61C56D-E144-41AB-9685-0F1066031F64}" type="pres">
      <dgm:prSet presAssocID="{F8CBB367-19C2-4956-A0E2-ED21762545D6}" presName="composite" presStyleCnt="0"/>
      <dgm:spPr/>
    </dgm:pt>
    <dgm:pt modelId="{3E8A911D-C5CE-4A81-B278-6463DC0DDBBC}" type="pres">
      <dgm:prSet presAssocID="{F8CBB367-19C2-4956-A0E2-ED21762545D6}" presName="background" presStyleLbl="node0" presStyleIdx="0" presStyleCnt="2"/>
      <dgm:spPr/>
    </dgm:pt>
    <dgm:pt modelId="{61EC8D50-3980-4443-BF58-38B83B9A9146}" type="pres">
      <dgm:prSet presAssocID="{F8CBB367-19C2-4956-A0E2-ED21762545D6}" presName="text" presStyleLbl="fgAcc0" presStyleIdx="0" presStyleCnt="2">
        <dgm:presLayoutVars>
          <dgm:chPref val="3"/>
        </dgm:presLayoutVars>
      </dgm:prSet>
      <dgm:spPr/>
    </dgm:pt>
    <dgm:pt modelId="{D9DDE8AA-114B-452F-8ED1-9085570A0D04}" type="pres">
      <dgm:prSet presAssocID="{F8CBB367-19C2-4956-A0E2-ED21762545D6}" presName="hierChild2" presStyleCnt="0"/>
      <dgm:spPr/>
    </dgm:pt>
    <dgm:pt modelId="{54F2A880-6345-4875-A104-124D59DC6014}" type="pres">
      <dgm:prSet presAssocID="{26348C31-4D66-4C01-B25D-27CDC1F5AB9C}" presName="hierRoot1" presStyleCnt="0"/>
      <dgm:spPr/>
    </dgm:pt>
    <dgm:pt modelId="{666C7E90-B8D1-4CB8-92AB-AAFB24A8C337}" type="pres">
      <dgm:prSet presAssocID="{26348C31-4D66-4C01-B25D-27CDC1F5AB9C}" presName="composite" presStyleCnt="0"/>
      <dgm:spPr/>
    </dgm:pt>
    <dgm:pt modelId="{8C88EAB9-F437-473F-ACF5-873515E91EE7}" type="pres">
      <dgm:prSet presAssocID="{26348C31-4D66-4C01-B25D-27CDC1F5AB9C}" presName="background" presStyleLbl="node0" presStyleIdx="1" presStyleCnt="2"/>
      <dgm:spPr/>
    </dgm:pt>
    <dgm:pt modelId="{13D0EBBA-5683-4870-85B1-14D7814D176F}" type="pres">
      <dgm:prSet presAssocID="{26348C31-4D66-4C01-B25D-27CDC1F5AB9C}" presName="text" presStyleLbl="fgAcc0" presStyleIdx="1" presStyleCnt="2">
        <dgm:presLayoutVars>
          <dgm:chPref val="3"/>
        </dgm:presLayoutVars>
      </dgm:prSet>
      <dgm:spPr/>
    </dgm:pt>
    <dgm:pt modelId="{EFB192B8-C120-4997-93C9-4ED6D563FE6D}" type="pres">
      <dgm:prSet presAssocID="{26348C31-4D66-4C01-B25D-27CDC1F5AB9C}" presName="hierChild2" presStyleCnt="0"/>
      <dgm:spPr/>
    </dgm:pt>
  </dgm:ptLst>
  <dgm:cxnLst>
    <dgm:cxn modelId="{0D790720-8944-4AB3-8349-3DAF3100AA62}" srcId="{528A7DC1-E613-4BCB-B2C7-E1803BC2CA7D}" destId="{26348C31-4D66-4C01-B25D-27CDC1F5AB9C}" srcOrd="1" destOrd="0" parTransId="{76A9E7EB-0D65-4956-AFEF-14B27C904D26}" sibTransId="{245F7A48-D502-4D14-8337-7FA55556A548}"/>
    <dgm:cxn modelId="{FE92CF36-4B78-4380-98BA-1B6227528CA6}" type="presOf" srcId="{F8CBB367-19C2-4956-A0E2-ED21762545D6}" destId="{61EC8D50-3980-4443-BF58-38B83B9A9146}" srcOrd="0" destOrd="0" presId="urn:microsoft.com/office/officeart/2005/8/layout/hierarchy1"/>
    <dgm:cxn modelId="{75A08891-C076-4DFD-8B32-5615078123A6}" type="presOf" srcId="{26348C31-4D66-4C01-B25D-27CDC1F5AB9C}" destId="{13D0EBBA-5683-4870-85B1-14D7814D176F}" srcOrd="0" destOrd="0" presId="urn:microsoft.com/office/officeart/2005/8/layout/hierarchy1"/>
    <dgm:cxn modelId="{7D0F11F9-3EA4-455E-A0CC-058751C13199}" srcId="{528A7DC1-E613-4BCB-B2C7-E1803BC2CA7D}" destId="{F8CBB367-19C2-4956-A0E2-ED21762545D6}" srcOrd="0" destOrd="0" parTransId="{A73FAD7E-9AE8-424B-94F1-4721683A19B8}" sibTransId="{529A8548-C542-4DF7-BDC8-C70E8036A01D}"/>
    <dgm:cxn modelId="{C5B606FD-71C3-4649-9EEC-DDB2C05A3132}" type="presOf" srcId="{528A7DC1-E613-4BCB-B2C7-E1803BC2CA7D}" destId="{4887D0DB-7C53-4323-A511-69EB67DD96C2}" srcOrd="0" destOrd="0" presId="urn:microsoft.com/office/officeart/2005/8/layout/hierarchy1"/>
    <dgm:cxn modelId="{34CEE967-3825-4FC0-AE9A-0432477A9A3D}" type="presParOf" srcId="{4887D0DB-7C53-4323-A511-69EB67DD96C2}" destId="{8FEC71EC-4CFA-4393-B139-4942FCA1F1F7}" srcOrd="0" destOrd="0" presId="urn:microsoft.com/office/officeart/2005/8/layout/hierarchy1"/>
    <dgm:cxn modelId="{89FA13D1-549E-47F9-873F-CD754000770B}" type="presParOf" srcId="{8FEC71EC-4CFA-4393-B139-4942FCA1F1F7}" destId="{8A61C56D-E144-41AB-9685-0F1066031F64}" srcOrd="0" destOrd="0" presId="urn:microsoft.com/office/officeart/2005/8/layout/hierarchy1"/>
    <dgm:cxn modelId="{398AFDF6-3EE1-424A-9194-9EFAE7346597}" type="presParOf" srcId="{8A61C56D-E144-41AB-9685-0F1066031F64}" destId="{3E8A911D-C5CE-4A81-B278-6463DC0DDBBC}" srcOrd="0" destOrd="0" presId="urn:microsoft.com/office/officeart/2005/8/layout/hierarchy1"/>
    <dgm:cxn modelId="{D9D54717-1200-40EE-A2BB-963A7B9DEC4B}" type="presParOf" srcId="{8A61C56D-E144-41AB-9685-0F1066031F64}" destId="{61EC8D50-3980-4443-BF58-38B83B9A9146}" srcOrd="1" destOrd="0" presId="urn:microsoft.com/office/officeart/2005/8/layout/hierarchy1"/>
    <dgm:cxn modelId="{771FFA1F-C9F3-47D7-840F-14D9C87C68D1}" type="presParOf" srcId="{8FEC71EC-4CFA-4393-B139-4942FCA1F1F7}" destId="{D9DDE8AA-114B-452F-8ED1-9085570A0D04}" srcOrd="1" destOrd="0" presId="urn:microsoft.com/office/officeart/2005/8/layout/hierarchy1"/>
    <dgm:cxn modelId="{7AE45B9E-8634-4E01-8808-96BA1B9155D6}" type="presParOf" srcId="{4887D0DB-7C53-4323-A511-69EB67DD96C2}" destId="{54F2A880-6345-4875-A104-124D59DC6014}" srcOrd="1" destOrd="0" presId="urn:microsoft.com/office/officeart/2005/8/layout/hierarchy1"/>
    <dgm:cxn modelId="{556BC958-637D-4BED-AC61-2A7650DC4217}" type="presParOf" srcId="{54F2A880-6345-4875-A104-124D59DC6014}" destId="{666C7E90-B8D1-4CB8-92AB-AAFB24A8C337}" srcOrd="0" destOrd="0" presId="urn:microsoft.com/office/officeart/2005/8/layout/hierarchy1"/>
    <dgm:cxn modelId="{D71AE155-47AC-4D53-A526-7C5252E4FF1D}" type="presParOf" srcId="{666C7E90-B8D1-4CB8-92AB-AAFB24A8C337}" destId="{8C88EAB9-F437-473F-ACF5-873515E91EE7}" srcOrd="0" destOrd="0" presId="urn:microsoft.com/office/officeart/2005/8/layout/hierarchy1"/>
    <dgm:cxn modelId="{EF13EFE6-02A0-4137-B270-F4D109F954BF}" type="presParOf" srcId="{666C7E90-B8D1-4CB8-92AB-AAFB24A8C337}" destId="{13D0EBBA-5683-4870-85B1-14D7814D176F}" srcOrd="1" destOrd="0" presId="urn:microsoft.com/office/officeart/2005/8/layout/hierarchy1"/>
    <dgm:cxn modelId="{96F3FDF0-F8CC-4949-8E8E-0BF57A368879}" type="presParOf" srcId="{54F2A880-6345-4875-A104-124D59DC6014}" destId="{EFB192B8-C120-4997-93C9-4ED6D563FE6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50FAA4-1668-437A-82C8-69A074F481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3417243-2749-4B7E-8E1C-34B07A5BF46C}">
      <dgm:prSet/>
      <dgm:spPr/>
      <dgm:t>
        <a:bodyPr/>
        <a:lstStyle/>
        <a:p>
          <a:r>
            <a:rPr lang="vi-VN"/>
            <a:t>Ảnh màu và ảnh động: Phát triển phương pháp để xử lý trên các kênh màu RGB hoặc các chuỗi ảnh động (video), mở rộng phạm vi ứng dụng trong lĩnh vực video giám sát hoặc thực tế ảo.</a:t>
          </a:r>
          <a:endParaRPr lang="en-US"/>
        </a:p>
      </dgm:t>
    </dgm:pt>
    <dgm:pt modelId="{C980398D-8C60-4075-B171-1ED4D768183B}" type="parTrans" cxnId="{B51031D6-F806-4AC9-8DD0-45A92DD49F68}">
      <dgm:prSet/>
      <dgm:spPr/>
      <dgm:t>
        <a:bodyPr/>
        <a:lstStyle/>
        <a:p>
          <a:endParaRPr lang="en-US"/>
        </a:p>
      </dgm:t>
    </dgm:pt>
    <dgm:pt modelId="{03F019CE-0176-43E1-A4A2-670E71EFB32D}" type="sibTrans" cxnId="{B51031D6-F806-4AC9-8DD0-45A92DD49F68}">
      <dgm:prSet/>
      <dgm:spPr/>
      <dgm:t>
        <a:bodyPr/>
        <a:lstStyle/>
        <a:p>
          <a:endParaRPr lang="en-US"/>
        </a:p>
      </dgm:t>
    </dgm:pt>
    <dgm:pt modelId="{63E2B548-F82E-49EC-9AD2-CF35AD7CC41A}">
      <dgm:prSet/>
      <dgm:spPr/>
      <dgm:t>
        <a:bodyPr/>
        <a:lstStyle/>
        <a:p>
          <a:r>
            <a:rPr lang="vi-VN"/>
            <a:t>Ứng dụng thực tiễn: Áp dụng vào các bài toán như nhận diện đối tượng trong ảnh công nghiệp, phân tích ảnh y tế, và phát hiện các biên địa lý trong ảnh vệ tinh</a:t>
          </a:r>
          <a:endParaRPr lang="en-US"/>
        </a:p>
      </dgm:t>
    </dgm:pt>
    <dgm:pt modelId="{55ECB7FB-DF18-4F28-BAC0-B38B54966DF7}" type="parTrans" cxnId="{3A311D39-2C80-4061-BED6-F4C420649E6A}">
      <dgm:prSet/>
      <dgm:spPr/>
      <dgm:t>
        <a:bodyPr/>
        <a:lstStyle/>
        <a:p>
          <a:endParaRPr lang="en-US"/>
        </a:p>
      </dgm:t>
    </dgm:pt>
    <dgm:pt modelId="{9ED8F209-3A28-4FDA-B688-3C5C425F8170}" type="sibTrans" cxnId="{3A311D39-2C80-4061-BED6-F4C420649E6A}">
      <dgm:prSet/>
      <dgm:spPr/>
      <dgm:t>
        <a:bodyPr/>
        <a:lstStyle/>
        <a:p>
          <a:endParaRPr lang="en-US"/>
        </a:p>
      </dgm:t>
    </dgm:pt>
    <dgm:pt modelId="{79A02384-2EF4-462D-A180-E3266BA0BFA0}" type="pres">
      <dgm:prSet presAssocID="{BD50FAA4-1668-437A-82C8-69A074F4812D}" presName="linear" presStyleCnt="0">
        <dgm:presLayoutVars>
          <dgm:animLvl val="lvl"/>
          <dgm:resizeHandles val="exact"/>
        </dgm:presLayoutVars>
      </dgm:prSet>
      <dgm:spPr/>
    </dgm:pt>
    <dgm:pt modelId="{B5B51674-15E3-45A3-97F0-0FB03531DCAD}" type="pres">
      <dgm:prSet presAssocID="{F3417243-2749-4B7E-8E1C-34B07A5BF46C}" presName="parentText" presStyleLbl="node1" presStyleIdx="0" presStyleCnt="2">
        <dgm:presLayoutVars>
          <dgm:chMax val="0"/>
          <dgm:bulletEnabled val="1"/>
        </dgm:presLayoutVars>
      </dgm:prSet>
      <dgm:spPr/>
    </dgm:pt>
    <dgm:pt modelId="{A067D41E-A0C4-48F8-BD0C-7AA4DFC11C01}" type="pres">
      <dgm:prSet presAssocID="{03F019CE-0176-43E1-A4A2-670E71EFB32D}" presName="spacer" presStyleCnt="0"/>
      <dgm:spPr/>
    </dgm:pt>
    <dgm:pt modelId="{C5CE7E9E-1D27-432F-8D97-4B4BACEC4F02}" type="pres">
      <dgm:prSet presAssocID="{63E2B548-F82E-49EC-9AD2-CF35AD7CC41A}" presName="parentText" presStyleLbl="node1" presStyleIdx="1" presStyleCnt="2">
        <dgm:presLayoutVars>
          <dgm:chMax val="0"/>
          <dgm:bulletEnabled val="1"/>
        </dgm:presLayoutVars>
      </dgm:prSet>
      <dgm:spPr/>
    </dgm:pt>
  </dgm:ptLst>
  <dgm:cxnLst>
    <dgm:cxn modelId="{3A311D39-2C80-4061-BED6-F4C420649E6A}" srcId="{BD50FAA4-1668-437A-82C8-69A074F4812D}" destId="{63E2B548-F82E-49EC-9AD2-CF35AD7CC41A}" srcOrd="1" destOrd="0" parTransId="{55ECB7FB-DF18-4F28-BAC0-B38B54966DF7}" sibTransId="{9ED8F209-3A28-4FDA-B688-3C5C425F8170}"/>
    <dgm:cxn modelId="{270BD64E-B88C-4F72-97FF-ED2192C22430}" type="presOf" srcId="{F3417243-2749-4B7E-8E1C-34B07A5BF46C}" destId="{B5B51674-15E3-45A3-97F0-0FB03531DCAD}" srcOrd="0" destOrd="0" presId="urn:microsoft.com/office/officeart/2005/8/layout/vList2"/>
    <dgm:cxn modelId="{B51031D6-F806-4AC9-8DD0-45A92DD49F68}" srcId="{BD50FAA4-1668-437A-82C8-69A074F4812D}" destId="{F3417243-2749-4B7E-8E1C-34B07A5BF46C}" srcOrd="0" destOrd="0" parTransId="{C980398D-8C60-4075-B171-1ED4D768183B}" sibTransId="{03F019CE-0176-43E1-A4A2-670E71EFB32D}"/>
    <dgm:cxn modelId="{E83B1EDB-9115-4FA8-A33C-4497414ECA90}" type="presOf" srcId="{63E2B548-F82E-49EC-9AD2-CF35AD7CC41A}" destId="{C5CE7E9E-1D27-432F-8D97-4B4BACEC4F02}" srcOrd="0" destOrd="0" presId="urn:microsoft.com/office/officeart/2005/8/layout/vList2"/>
    <dgm:cxn modelId="{273618E8-AB91-450A-9706-8712CD8FBA5F}" type="presOf" srcId="{BD50FAA4-1668-437A-82C8-69A074F4812D}" destId="{79A02384-2EF4-462D-A180-E3266BA0BFA0}" srcOrd="0" destOrd="0" presId="urn:microsoft.com/office/officeart/2005/8/layout/vList2"/>
    <dgm:cxn modelId="{C00C5187-9D06-47AE-9758-A8CDCB6A7B41}" type="presParOf" srcId="{79A02384-2EF4-462D-A180-E3266BA0BFA0}" destId="{B5B51674-15E3-45A3-97F0-0FB03531DCAD}" srcOrd="0" destOrd="0" presId="urn:microsoft.com/office/officeart/2005/8/layout/vList2"/>
    <dgm:cxn modelId="{C8AAC8B9-333F-4441-AAD6-23F55D6B5D19}" type="presParOf" srcId="{79A02384-2EF4-462D-A180-E3266BA0BFA0}" destId="{A067D41E-A0C4-48F8-BD0C-7AA4DFC11C01}" srcOrd="1" destOrd="0" presId="urn:microsoft.com/office/officeart/2005/8/layout/vList2"/>
    <dgm:cxn modelId="{D451B5CE-F6E3-4EF0-AB04-3B0E98473F6C}" type="presParOf" srcId="{79A02384-2EF4-462D-A180-E3266BA0BFA0}" destId="{C5CE7E9E-1D27-432F-8D97-4B4BACEC4F0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29C59D-970B-49D3-9D50-531505E17AEF}"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D9E95AC8-A06D-4CA5-AC4E-C5E22E7D1953}">
      <dgm:prSet/>
      <dgm:spPr/>
      <dgm:t>
        <a:bodyPr/>
        <a:lstStyle/>
        <a:p>
          <a:pPr algn="just"/>
          <a:r>
            <a:rPr lang="vi-VN"/>
            <a:t>Phương </a:t>
          </a:r>
          <a:r>
            <a:rPr lang="vi-VN" err="1"/>
            <a:t>pháp</a:t>
          </a:r>
          <a:r>
            <a:rPr lang="vi-VN"/>
            <a:t> lai: </a:t>
          </a:r>
          <a:r>
            <a:rPr lang="vi-VN" err="1"/>
            <a:t>Tích</a:t>
          </a:r>
          <a:r>
            <a:rPr lang="vi-VN"/>
            <a:t> </a:t>
          </a:r>
          <a:r>
            <a:rPr lang="vi-VN" err="1"/>
            <a:t>hợp</a:t>
          </a:r>
          <a:r>
            <a:rPr lang="vi-VN"/>
            <a:t> </a:t>
          </a:r>
          <a:r>
            <a:rPr lang="vi-VN" err="1"/>
            <a:t>toán</a:t>
          </a:r>
          <a:r>
            <a:rPr lang="vi-VN"/>
            <a:t> </a:t>
          </a:r>
          <a:r>
            <a:rPr lang="vi-VN" err="1"/>
            <a:t>tử</a:t>
          </a:r>
          <a:r>
            <a:rPr lang="vi-VN"/>
            <a:t> </a:t>
          </a:r>
          <a:r>
            <a:rPr lang="vi-VN" err="1"/>
            <a:t>Robert</a:t>
          </a:r>
          <a:r>
            <a:rPr lang="vi-VN"/>
            <a:t> </a:t>
          </a:r>
          <a:r>
            <a:rPr lang="vi-VN" err="1"/>
            <a:t>với</a:t>
          </a:r>
          <a:r>
            <a:rPr lang="vi-VN"/>
            <a:t> </a:t>
          </a:r>
          <a:r>
            <a:rPr lang="vi-VN" err="1"/>
            <a:t>các</a:t>
          </a:r>
          <a:r>
            <a:rPr lang="vi-VN"/>
            <a:t> </a:t>
          </a:r>
          <a:r>
            <a:rPr lang="vi-VN" err="1"/>
            <a:t>thuật</a:t>
          </a:r>
          <a:r>
            <a:rPr lang="vi-VN"/>
            <a:t> </a:t>
          </a:r>
          <a:r>
            <a:rPr lang="vi-VN" err="1"/>
            <a:t>toán</a:t>
          </a:r>
          <a:r>
            <a:rPr lang="vi-VN"/>
            <a:t> </a:t>
          </a:r>
          <a:r>
            <a:rPr lang="vi-VN" err="1"/>
            <a:t>phát</a:t>
          </a:r>
          <a:r>
            <a:rPr lang="vi-VN"/>
            <a:t> </a:t>
          </a:r>
          <a:r>
            <a:rPr lang="vi-VN" err="1"/>
            <a:t>hiện</a:t>
          </a:r>
          <a:r>
            <a:rPr lang="vi-VN"/>
            <a:t> </a:t>
          </a:r>
          <a:r>
            <a:rPr lang="vi-VN" err="1"/>
            <a:t>cạnh</a:t>
          </a:r>
          <a:r>
            <a:rPr lang="vi-VN"/>
            <a:t> </a:t>
          </a:r>
          <a:r>
            <a:rPr lang="vi-VN" err="1"/>
            <a:t>khác</a:t>
          </a:r>
          <a:r>
            <a:rPr lang="vi-VN"/>
            <a:t> như </a:t>
          </a:r>
          <a:r>
            <a:rPr lang="vi-VN" err="1"/>
            <a:t>Sobel</a:t>
          </a:r>
          <a:r>
            <a:rPr lang="vi-VN"/>
            <a:t>, </a:t>
          </a:r>
          <a:r>
            <a:rPr lang="vi-VN" err="1"/>
            <a:t>Prewitt</a:t>
          </a:r>
          <a:r>
            <a:rPr lang="vi-VN"/>
            <a:t>, </a:t>
          </a:r>
          <a:r>
            <a:rPr lang="vi-VN" err="1"/>
            <a:t>hoặc</a:t>
          </a:r>
          <a:r>
            <a:rPr lang="vi-VN"/>
            <a:t> </a:t>
          </a:r>
          <a:r>
            <a:rPr lang="vi-VN" err="1"/>
            <a:t>Canny</a:t>
          </a:r>
          <a:r>
            <a:rPr lang="vi-VN"/>
            <a:t> </a:t>
          </a:r>
          <a:r>
            <a:rPr lang="vi-VN" err="1"/>
            <a:t>để</a:t>
          </a:r>
          <a:r>
            <a:rPr lang="vi-VN"/>
            <a:t> </a:t>
          </a:r>
          <a:r>
            <a:rPr lang="vi-VN" err="1"/>
            <a:t>cải</a:t>
          </a:r>
          <a:r>
            <a:rPr lang="vi-VN"/>
            <a:t> </a:t>
          </a:r>
          <a:r>
            <a:rPr lang="vi-VN" err="1"/>
            <a:t>thiện</a:t>
          </a:r>
          <a:r>
            <a:rPr lang="vi-VN"/>
            <a:t> </a:t>
          </a:r>
          <a:r>
            <a:rPr lang="vi-VN" err="1"/>
            <a:t>độ</a:t>
          </a:r>
          <a:r>
            <a:rPr lang="vi-VN"/>
            <a:t> </a:t>
          </a:r>
          <a:r>
            <a:rPr lang="vi-VN" err="1"/>
            <a:t>chính</a:t>
          </a:r>
          <a:r>
            <a:rPr lang="vi-VN"/>
            <a:t> </a:t>
          </a:r>
          <a:r>
            <a:rPr lang="vi-VN" err="1"/>
            <a:t>xác</a:t>
          </a:r>
          <a:r>
            <a:rPr lang="vi-VN"/>
            <a:t> </a:t>
          </a:r>
          <a:r>
            <a:rPr lang="vi-VN" err="1"/>
            <a:t>và</a:t>
          </a:r>
          <a:r>
            <a:rPr lang="vi-VN"/>
            <a:t> </a:t>
          </a:r>
          <a:r>
            <a:rPr lang="vi-VN" err="1"/>
            <a:t>khả</a:t>
          </a:r>
          <a:r>
            <a:rPr lang="vi-VN"/>
            <a:t> năng </a:t>
          </a:r>
          <a:r>
            <a:rPr lang="vi-VN" err="1"/>
            <a:t>phát</a:t>
          </a:r>
          <a:r>
            <a:rPr lang="vi-VN"/>
            <a:t> </a:t>
          </a:r>
          <a:r>
            <a:rPr lang="vi-VN" err="1"/>
            <a:t>hiện</a:t>
          </a:r>
          <a:r>
            <a:rPr lang="vi-VN"/>
            <a:t> </a:t>
          </a:r>
          <a:r>
            <a:rPr lang="vi-VN" err="1"/>
            <a:t>cạnh</a:t>
          </a:r>
          <a:r>
            <a:rPr lang="vi-VN"/>
            <a:t> chi </a:t>
          </a:r>
          <a:r>
            <a:rPr lang="vi-VN" err="1"/>
            <a:t>tiết</a:t>
          </a:r>
          <a:r>
            <a:rPr lang="vi-VN"/>
            <a:t>.</a:t>
          </a:r>
          <a:endParaRPr lang="en-US"/>
        </a:p>
      </dgm:t>
    </dgm:pt>
    <dgm:pt modelId="{0EC14660-8599-4D5A-AE19-D33B7E00E0A6}" type="parTrans" cxnId="{D49877F6-95FE-44C0-91FE-127C78A3ECCC}">
      <dgm:prSet/>
      <dgm:spPr/>
      <dgm:t>
        <a:bodyPr/>
        <a:lstStyle/>
        <a:p>
          <a:endParaRPr lang="en-US"/>
        </a:p>
      </dgm:t>
    </dgm:pt>
    <dgm:pt modelId="{5BD66186-2C82-4298-A8C2-E44FDF4A4B36}" type="sibTrans" cxnId="{D49877F6-95FE-44C0-91FE-127C78A3ECCC}">
      <dgm:prSet/>
      <dgm:spPr/>
      <dgm:t>
        <a:bodyPr/>
        <a:lstStyle/>
        <a:p>
          <a:endParaRPr lang="en-US"/>
        </a:p>
      </dgm:t>
    </dgm:pt>
    <dgm:pt modelId="{19064257-78D8-487A-9A18-C187E7710A57}">
      <dgm:prSet/>
      <dgm:spPr/>
      <dgm:t>
        <a:bodyPr/>
        <a:lstStyle/>
        <a:p>
          <a:pPr algn="just"/>
          <a:r>
            <a:rPr lang="vi-VN" err="1"/>
            <a:t>Học</a:t>
          </a:r>
          <a:r>
            <a:rPr lang="vi-VN"/>
            <a:t> </a:t>
          </a:r>
          <a:r>
            <a:rPr lang="vi-VN" err="1"/>
            <a:t>máy</a:t>
          </a:r>
          <a:r>
            <a:rPr lang="vi-VN"/>
            <a:t> </a:t>
          </a:r>
          <a:r>
            <a:rPr lang="vi-VN" err="1"/>
            <a:t>và</a:t>
          </a:r>
          <a:r>
            <a:rPr lang="vi-VN"/>
            <a:t> </a:t>
          </a:r>
          <a:r>
            <a:rPr lang="vi-VN" err="1"/>
            <a:t>học</a:t>
          </a:r>
          <a:r>
            <a:rPr lang="vi-VN"/>
            <a:t> sâu: </a:t>
          </a:r>
          <a:r>
            <a:rPr lang="vi-VN" err="1"/>
            <a:t>Sử</a:t>
          </a:r>
          <a:r>
            <a:rPr lang="vi-VN"/>
            <a:t> </a:t>
          </a:r>
          <a:r>
            <a:rPr lang="vi-VN" err="1"/>
            <a:t>dụng</a:t>
          </a:r>
          <a:r>
            <a:rPr lang="vi-VN"/>
            <a:t> </a:t>
          </a:r>
          <a:r>
            <a:rPr lang="vi-VN" err="1"/>
            <a:t>kết</a:t>
          </a:r>
          <a:r>
            <a:rPr lang="vi-VN"/>
            <a:t> </a:t>
          </a:r>
          <a:r>
            <a:rPr lang="vi-VN" err="1"/>
            <a:t>quả</a:t>
          </a:r>
          <a:r>
            <a:rPr lang="vi-VN"/>
            <a:t> </a:t>
          </a:r>
          <a:r>
            <a:rPr lang="vi-VN" err="1"/>
            <a:t>từ</a:t>
          </a:r>
          <a:r>
            <a:rPr lang="vi-VN"/>
            <a:t> </a:t>
          </a:r>
          <a:r>
            <a:rPr lang="vi-VN" err="1"/>
            <a:t>toán</a:t>
          </a:r>
          <a:r>
            <a:rPr lang="vi-VN"/>
            <a:t> </a:t>
          </a:r>
          <a:r>
            <a:rPr lang="vi-VN" err="1"/>
            <a:t>tử</a:t>
          </a:r>
          <a:r>
            <a:rPr lang="vi-VN"/>
            <a:t> </a:t>
          </a:r>
          <a:r>
            <a:rPr lang="vi-VN" err="1"/>
            <a:t>Robert</a:t>
          </a:r>
          <a:r>
            <a:rPr lang="vi-VN"/>
            <a:t> </a:t>
          </a:r>
          <a:r>
            <a:rPr lang="vi-VN" err="1"/>
            <a:t>làm</a:t>
          </a:r>
          <a:r>
            <a:rPr lang="vi-VN"/>
            <a:t> </a:t>
          </a:r>
          <a:r>
            <a:rPr lang="vi-VN" err="1"/>
            <a:t>nền</a:t>
          </a:r>
          <a:r>
            <a:rPr lang="vi-VN"/>
            <a:t> </a:t>
          </a:r>
          <a:r>
            <a:rPr lang="vi-VN" err="1"/>
            <a:t>tảng</a:t>
          </a:r>
          <a:r>
            <a:rPr lang="vi-VN"/>
            <a:t> cho </a:t>
          </a:r>
          <a:r>
            <a:rPr lang="vi-VN" err="1"/>
            <a:t>các</a:t>
          </a:r>
          <a:r>
            <a:rPr lang="vi-VN"/>
            <a:t> mô </a:t>
          </a:r>
          <a:r>
            <a:rPr lang="vi-VN" err="1"/>
            <a:t>hình</a:t>
          </a:r>
          <a:r>
            <a:rPr lang="vi-VN"/>
            <a:t> </a:t>
          </a:r>
          <a:r>
            <a:rPr lang="vi-VN" err="1"/>
            <a:t>học</a:t>
          </a:r>
          <a:r>
            <a:rPr lang="vi-VN"/>
            <a:t> sâu </a:t>
          </a:r>
          <a:r>
            <a:rPr lang="vi-VN" err="1"/>
            <a:t>để</a:t>
          </a:r>
          <a:r>
            <a:rPr lang="vi-VN"/>
            <a:t> nâng cao </a:t>
          </a:r>
          <a:r>
            <a:rPr lang="vi-VN" err="1"/>
            <a:t>hiệu</a:t>
          </a:r>
          <a:r>
            <a:rPr lang="vi-VN"/>
            <a:t> </a:t>
          </a:r>
          <a:r>
            <a:rPr lang="vi-VN" err="1"/>
            <a:t>quả</a:t>
          </a:r>
          <a:r>
            <a:rPr lang="vi-VN"/>
            <a:t> trong </a:t>
          </a:r>
          <a:r>
            <a:rPr lang="vi-VN" err="1"/>
            <a:t>các</a:t>
          </a:r>
          <a:r>
            <a:rPr lang="vi-VN"/>
            <a:t> </a:t>
          </a:r>
          <a:r>
            <a:rPr lang="vi-VN" err="1"/>
            <a:t>bài</a:t>
          </a:r>
          <a:r>
            <a:rPr lang="vi-VN"/>
            <a:t> </a:t>
          </a:r>
          <a:r>
            <a:rPr lang="vi-VN" err="1"/>
            <a:t>toán</a:t>
          </a:r>
          <a:r>
            <a:rPr lang="vi-VN"/>
            <a:t> </a:t>
          </a:r>
          <a:r>
            <a:rPr lang="vi-VN" err="1"/>
            <a:t>nhận</a:t>
          </a:r>
          <a:r>
            <a:rPr lang="vi-VN"/>
            <a:t> </a:t>
          </a:r>
          <a:r>
            <a:rPr lang="vi-VN" err="1"/>
            <a:t>diện</a:t>
          </a:r>
          <a:r>
            <a:rPr lang="vi-VN"/>
            <a:t> </a:t>
          </a:r>
          <a:r>
            <a:rPr lang="vi-VN" err="1"/>
            <a:t>đối</a:t>
          </a:r>
          <a:r>
            <a:rPr lang="vi-VN"/>
            <a:t> </a:t>
          </a:r>
          <a:r>
            <a:rPr lang="vi-VN" err="1"/>
            <a:t>tượng</a:t>
          </a:r>
          <a:r>
            <a:rPr lang="vi-VN"/>
            <a:t> </a:t>
          </a:r>
          <a:r>
            <a:rPr lang="vi-VN" err="1"/>
            <a:t>phức</a:t>
          </a:r>
          <a:r>
            <a:rPr lang="vi-VN"/>
            <a:t> </a:t>
          </a:r>
          <a:r>
            <a:rPr lang="vi-VN" err="1"/>
            <a:t>tạp</a:t>
          </a:r>
          <a:r>
            <a:rPr lang="vi-VN"/>
            <a:t>.</a:t>
          </a:r>
          <a:endParaRPr lang="en-US"/>
        </a:p>
      </dgm:t>
    </dgm:pt>
    <dgm:pt modelId="{97F92F94-B313-406A-AFD0-F49B2DF514D2}" type="sibTrans" cxnId="{50035CCD-FDF5-4856-A6CC-EF54E6AF60DB}">
      <dgm:prSet/>
      <dgm:spPr/>
      <dgm:t>
        <a:bodyPr/>
        <a:lstStyle/>
        <a:p>
          <a:endParaRPr lang="en-US"/>
        </a:p>
      </dgm:t>
    </dgm:pt>
    <dgm:pt modelId="{80CE4B6D-032E-4684-9B55-EEE37B10C16B}" type="parTrans" cxnId="{50035CCD-FDF5-4856-A6CC-EF54E6AF60DB}">
      <dgm:prSet/>
      <dgm:spPr/>
      <dgm:t>
        <a:bodyPr/>
        <a:lstStyle/>
        <a:p>
          <a:endParaRPr lang="en-US"/>
        </a:p>
      </dgm:t>
    </dgm:pt>
    <dgm:pt modelId="{69944142-82BF-41AC-BF6A-082516BB63D7}" type="pres">
      <dgm:prSet presAssocID="{1C29C59D-970B-49D3-9D50-531505E17AEF}" presName="diagram" presStyleCnt="0">
        <dgm:presLayoutVars>
          <dgm:dir/>
          <dgm:resizeHandles val="exact"/>
        </dgm:presLayoutVars>
      </dgm:prSet>
      <dgm:spPr/>
    </dgm:pt>
    <dgm:pt modelId="{6D2AAF06-804F-4244-821C-3EA9B61B8E55}" type="pres">
      <dgm:prSet presAssocID="{D9E95AC8-A06D-4CA5-AC4E-C5E22E7D1953}" presName="node" presStyleLbl="node1" presStyleIdx="0" presStyleCnt="2">
        <dgm:presLayoutVars>
          <dgm:bulletEnabled val="1"/>
        </dgm:presLayoutVars>
      </dgm:prSet>
      <dgm:spPr/>
    </dgm:pt>
    <dgm:pt modelId="{BAFA7606-D76A-438C-983C-E17433A1F73C}" type="pres">
      <dgm:prSet presAssocID="{5BD66186-2C82-4298-A8C2-E44FDF4A4B36}" presName="sibTrans" presStyleCnt="0"/>
      <dgm:spPr/>
    </dgm:pt>
    <dgm:pt modelId="{63D69F6F-1044-4248-95AC-90000A61508E}" type="pres">
      <dgm:prSet presAssocID="{19064257-78D8-487A-9A18-C187E7710A57}" presName="node" presStyleLbl="node1" presStyleIdx="1" presStyleCnt="2">
        <dgm:presLayoutVars>
          <dgm:bulletEnabled val="1"/>
        </dgm:presLayoutVars>
      </dgm:prSet>
      <dgm:spPr/>
    </dgm:pt>
  </dgm:ptLst>
  <dgm:cxnLst>
    <dgm:cxn modelId="{58BEC708-0DED-4103-9B8A-B0CC22ED3BE2}" type="presOf" srcId="{D9E95AC8-A06D-4CA5-AC4E-C5E22E7D1953}" destId="{6D2AAF06-804F-4244-821C-3EA9B61B8E55}" srcOrd="0" destOrd="0" presId="urn:microsoft.com/office/officeart/2005/8/layout/default"/>
    <dgm:cxn modelId="{67866A67-03E0-4DCC-A5BC-78283BD0242A}" type="presOf" srcId="{1C29C59D-970B-49D3-9D50-531505E17AEF}" destId="{69944142-82BF-41AC-BF6A-082516BB63D7}" srcOrd="0" destOrd="0" presId="urn:microsoft.com/office/officeart/2005/8/layout/default"/>
    <dgm:cxn modelId="{FC1B9492-DB38-4995-904D-35472B421915}" type="presOf" srcId="{19064257-78D8-487A-9A18-C187E7710A57}" destId="{63D69F6F-1044-4248-95AC-90000A61508E}" srcOrd="0" destOrd="0" presId="urn:microsoft.com/office/officeart/2005/8/layout/default"/>
    <dgm:cxn modelId="{50035CCD-FDF5-4856-A6CC-EF54E6AF60DB}" srcId="{1C29C59D-970B-49D3-9D50-531505E17AEF}" destId="{19064257-78D8-487A-9A18-C187E7710A57}" srcOrd="1" destOrd="0" parTransId="{80CE4B6D-032E-4684-9B55-EEE37B10C16B}" sibTransId="{97F92F94-B313-406A-AFD0-F49B2DF514D2}"/>
    <dgm:cxn modelId="{D49877F6-95FE-44C0-91FE-127C78A3ECCC}" srcId="{1C29C59D-970B-49D3-9D50-531505E17AEF}" destId="{D9E95AC8-A06D-4CA5-AC4E-C5E22E7D1953}" srcOrd="0" destOrd="0" parTransId="{0EC14660-8599-4D5A-AE19-D33B7E00E0A6}" sibTransId="{5BD66186-2C82-4298-A8C2-E44FDF4A4B36}"/>
    <dgm:cxn modelId="{1A6C75C5-457B-4A4D-8122-E1599159F447}" type="presParOf" srcId="{69944142-82BF-41AC-BF6A-082516BB63D7}" destId="{6D2AAF06-804F-4244-821C-3EA9B61B8E55}" srcOrd="0" destOrd="0" presId="urn:microsoft.com/office/officeart/2005/8/layout/default"/>
    <dgm:cxn modelId="{C9A148D7-992A-4D25-BDE9-5B62A2DBDADB}" type="presParOf" srcId="{69944142-82BF-41AC-BF6A-082516BB63D7}" destId="{BAFA7606-D76A-438C-983C-E17433A1F73C}" srcOrd="1" destOrd="0" presId="urn:microsoft.com/office/officeart/2005/8/layout/default"/>
    <dgm:cxn modelId="{6D7C7CBD-5C54-4445-A3A8-EE44527C505B}" type="presParOf" srcId="{69944142-82BF-41AC-BF6A-082516BB63D7}" destId="{63D69F6F-1044-4248-95AC-90000A61508E}"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38969-A4A5-44DF-9EAD-2D720FB363F0}">
      <dsp:nvSpPr>
        <dsp:cNvPr id="0" name=""/>
        <dsp:cNvSpPr/>
      </dsp:nvSpPr>
      <dsp:spPr>
        <a:xfrm>
          <a:off x="0" y="0"/>
          <a:ext cx="5257074" cy="75913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Báo cáo đồ </a:t>
          </a:r>
          <a:r>
            <a:rPr lang="vi-VN" sz="2700" kern="1200"/>
            <a:t>án: Cơ sơ ngành</a:t>
          </a:r>
          <a:endParaRPr lang="en-US" sz="2700" kern="1200"/>
        </a:p>
      </dsp:txBody>
      <dsp:txXfrm>
        <a:off x="22234" y="22234"/>
        <a:ext cx="4373762" cy="714666"/>
      </dsp:txXfrm>
    </dsp:sp>
    <dsp:sp modelId="{8650FF14-13AE-4004-AFD8-425AABBAC898}">
      <dsp:nvSpPr>
        <dsp:cNvPr id="0" name=""/>
        <dsp:cNvSpPr/>
      </dsp:nvSpPr>
      <dsp:spPr>
        <a:xfrm>
          <a:off x="430764" y="935260"/>
          <a:ext cx="5257074" cy="75913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Sinh viên: </a:t>
          </a:r>
          <a:r>
            <a:rPr lang="vi-VN" sz="2700" kern="1200"/>
            <a:t>Nguyễn Trí Cường</a:t>
          </a:r>
          <a:endParaRPr lang="en-US" sz="2700" kern="1200"/>
        </a:p>
      </dsp:txBody>
      <dsp:txXfrm>
        <a:off x="452998" y="957494"/>
        <a:ext cx="4278888" cy="714666"/>
      </dsp:txXfrm>
    </dsp:sp>
    <dsp:sp modelId="{BFCDD587-17BF-4AEE-A40A-74AA03053792}">
      <dsp:nvSpPr>
        <dsp:cNvPr id="0" name=""/>
        <dsp:cNvSpPr/>
      </dsp:nvSpPr>
      <dsp:spPr>
        <a:xfrm>
          <a:off x="873988" y="1794318"/>
          <a:ext cx="5257074" cy="75913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vi-VN" sz="2700" kern="1200"/>
            <a:t>MSSV</a:t>
          </a:r>
          <a:r>
            <a:rPr lang="en-US" sz="2700" kern="1200"/>
            <a:t>: </a:t>
          </a:r>
          <a:r>
            <a:rPr lang="vi-VN" sz="2700" kern="1200"/>
            <a:t> 110122041</a:t>
          </a:r>
          <a:endParaRPr lang="en-US" sz="2700" kern="1200"/>
        </a:p>
      </dsp:txBody>
      <dsp:txXfrm>
        <a:off x="896222" y="1816552"/>
        <a:ext cx="4285460" cy="714666"/>
      </dsp:txXfrm>
    </dsp:sp>
    <dsp:sp modelId="{B135BB5D-77B3-4C8B-99D1-43DD8A8BDB21}">
      <dsp:nvSpPr>
        <dsp:cNvPr id="0" name=""/>
        <dsp:cNvSpPr/>
      </dsp:nvSpPr>
      <dsp:spPr>
        <a:xfrm>
          <a:off x="1314268" y="2691478"/>
          <a:ext cx="5257074" cy="75913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err="1"/>
            <a:t>Ngày</a:t>
          </a:r>
          <a:r>
            <a:rPr lang="en-US" sz="2700" kern="1200"/>
            <a:t>: 15/01/2025 </a:t>
          </a:r>
        </a:p>
      </dsp:txBody>
      <dsp:txXfrm>
        <a:off x="1336502" y="2713712"/>
        <a:ext cx="4278888" cy="714666"/>
      </dsp:txXfrm>
    </dsp:sp>
    <dsp:sp modelId="{F19C873B-3DFB-4849-A545-0173DEE88F51}">
      <dsp:nvSpPr>
        <dsp:cNvPr id="0" name=""/>
        <dsp:cNvSpPr/>
      </dsp:nvSpPr>
      <dsp:spPr>
        <a:xfrm>
          <a:off x="4763636" y="581428"/>
          <a:ext cx="493437" cy="493437"/>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874659" y="581428"/>
        <a:ext cx="271391" cy="371311"/>
      </dsp:txXfrm>
    </dsp:sp>
    <dsp:sp modelId="{F18ED9F5-A053-44F1-BC73-09C6F3E916CB}">
      <dsp:nvSpPr>
        <dsp:cNvPr id="0" name=""/>
        <dsp:cNvSpPr/>
      </dsp:nvSpPr>
      <dsp:spPr>
        <a:xfrm>
          <a:off x="5203916" y="1478587"/>
          <a:ext cx="493437" cy="493437"/>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314939" y="1478587"/>
        <a:ext cx="271391" cy="371311"/>
      </dsp:txXfrm>
    </dsp:sp>
    <dsp:sp modelId="{83D8A3D6-2B3E-4B9B-91F6-2C32147D8E58}">
      <dsp:nvSpPr>
        <dsp:cNvPr id="0" name=""/>
        <dsp:cNvSpPr/>
      </dsp:nvSpPr>
      <dsp:spPr>
        <a:xfrm>
          <a:off x="5637625" y="2375747"/>
          <a:ext cx="493437" cy="493437"/>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748648" y="2375747"/>
        <a:ext cx="271391" cy="3713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77A35-95B0-4F59-A2EE-A8F91144AA09}">
      <dsp:nvSpPr>
        <dsp:cNvPr id="0" name=""/>
        <dsp:cNvSpPr/>
      </dsp:nvSpPr>
      <dsp:spPr>
        <a:xfrm>
          <a:off x="0" y="20378"/>
          <a:ext cx="7200897" cy="551655"/>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Đề tài hướng đến các mục tiêu chính sau:</a:t>
          </a:r>
          <a:endParaRPr lang="en-US" sz="2300" kern="1200"/>
        </a:p>
      </dsp:txBody>
      <dsp:txXfrm>
        <a:off x="26930" y="47308"/>
        <a:ext cx="7147037" cy="497795"/>
      </dsp:txXfrm>
    </dsp:sp>
    <dsp:sp modelId="{76D1DA4E-E0CF-4A58-8CBC-FFA005646117}">
      <dsp:nvSpPr>
        <dsp:cNvPr id="0" name=""/>
        <dsp:cNvSpPr/>
      </dsp:nvSpPr>
      <dsp:spPr>
        <a:xfrm>
          <a:off x="0" y="578410"/>
          <a:ext cx="7200897" cy="2713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28"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vi-VN" sz="1800" kern="1200" err="1"/>
            <a:t>Tìm</a:t>
          </a:r>
          <a:r>
            <a:rPr lang="vi-VN" sz="1800" kern="1200"/>
            <a:t> </a:t>
          </a:r>
          <a:r>
            <a:rPr lang="vi-VN" sz="1800" kern="1200" err="1"/>
            <a:t>hiểu</a:t>
          </a:r>
          <a:r>
            <a:rPr lang="vi-VN" sz="1800" kern="1200"/>
            <a:t> nguyên </a:t>
          </a:r>
          <a:r>
            <a:rPr lang="vi-VN" sz="1800" kern="1200" err="1"/>
            <a:t>lý</a:t>
          </a:r>
          <a:r>
            <a:rPr lang="vi-VN" sz="1800" kern="1200"/>
            <a:t> </a:t>
          </a:r>
          <a:r>
            <a:rPr lang="vi-VN" sz="1800" kern="1200" err="1"/>
            <a:t>hoạt</a:t>
          </a:r>
          <a:r>
            <a:rPr lang="vi-VN" sz="1800" kern="1200"/>
            <a:t> </a:t>
          </a:r>
          <a:r>
            <a:rPr lang="vi-VN" sz="1800" kern="1200" err="1"/>
            <a:t>động</a:t>
          </a:r>
          <a:r>
            <a:rPr lang="vi-VN" sz="1800" kern="1200"/>
            <a:t> </a:t>
          </a:r>
          <a:r>
            <a:rPr lang="vi-VN" sz="1800" kern="1200" err="1"/>
            <a:t>của</a:t>
          </a:r>
          <a:r>
            <a:rPr lang="vi-VN" sz="1800" kern="1200"/>
            <a:t> </a:t>
          </a:r>
          <a:r>
            <a:rPr lang="vi-VN" sz="1800" kern="1200" err="1"/>
            <a:t>toán</a:t>
          </a:r>
          <a:r>
            <a:rPr lang="vi-VN" sz="1800" kern="1200"/>
            <a:t> </a:t>
          </a:r>
          <a:r>
            <a:rPr lang="vi-VN" sz="1800" kern="1200" err="1"/>
            <a:t>tử</a:t>
          </a:r>
          <a:r>
            <a:rPr lang="vi-VN" sz="1800" kern="1200"/>
            <a:t> </a:t>
          </a:r>
          <a:r>
            <a:rPr lang="vi-VN" sz="1800" kern="1200" err="1"/>
            <a:t>Robert</a:t>
          </a:r>
          <a:r>
            <a:rPr lang="vi-VN" sz="1800" kern="1200"/>
            <a:t> </a:t>
          </a:r>
          <a:r>
            <a:rPr lang="vi-VN" sz="1800" kern="1200" err="1"/>
            <a:t>và</a:t>
          </a:r>
          <a:r>
            <a:rPr lang="vi-VN" sz="1800" kern="1200"/>
            <a:t> </a:t>
          </a:r>
          <a:r>
            <a:rPr lang="vi-VN" sz="1800" kern="1200" err="1"/>
            <a:t>cách</a:t>
          </a:r>
          <a:r>
            <a:rPr lang="vi-VN" sz="1800" kern="1200"/>
            <a:t> </a:t>
          </a:r>
          <a:r>
            <a:rPr lang="vi-VN" sz="1800" kern="1200" err="1"/>
            <a:t>nó</a:t>
          </a:r>
          <a:r>
            <a:rPr lang="vi-VN" sz="1800" kern="1200"/>
            <a:t> </a:t>
          </a:r>
          <a:r>
            <a:rPr lang="vi-VN" sz="1800" kern="1200" err="1"/>
            <a:t>xác</a:t>
          </a:r>
          <a:r>
            <a:rPr lang="vi-VN" sz="1800" kern="1200"/>
            <a:t> </a:t>
          </a:r>
          <a:r>
            <a:rPr lang="vi-VN" sz="1800" kern="1200" err="1"/>
            <a:t>định</a:t>
          </a:r>
          <a:r>
            <a:rPr lang="vi-VN" sz="1800" kern="1200"/>
            <a:t> </a:t>
          </a:r>
          <a:r>
            <a:rPr lang="vi-VN" sz="1800" kern="1200" err="1"/>
            <a:t>cạnh</a:t>
          </a:r>
          <a:r>
            <a:rPr lang="vi-VN" sz="1800" kern="1200"/>
            <a:t> trong </a:t>
          </a:r>
          <a:r>
            <a:rPr lang="vi-VN" sz="1800" kern="1200" err="1"/>
            <a:t>ảnh</a:t>
          </a:r>
          <a:r>
            <a:rPr lang="vi-VN" sz="1800" kern="1200"/>
            <a:t>.</a:t>
          </a:r>
          <a:endParaRPr lang="en-US" sz="1800" kern="1200"/>
        </a:p>
        <a:p>
          <a:pPr marL="171450" lvl="1" indent="-171450" algn="just" defTabSz="800100">
            <a:lnSpc>
              <a:spcPct val="90000"/>
            </a:lnSpc>
            <a:spcBef>
              <a:spcPct val="0"/>
            </a:spcBef>
            <a:spcAft>
              <a:spcPct val="20000"/>
            </a:spcAft>
            <a:buChar char="•"/>
          </a:pPr>
          <a:r>
            <a:rPr lang="vi-VN" sz="1800" kern="1200"/>
            <a:t>Xây </a:t>
          </a:r>
          <a:r>
            <a:rPr lang="vi-VN" sz="1800" kern="1200" err="1"/>
            <a:t>dựng</a:t>
          </a:r>
          <a:r>
            <a:rPr lang="vi-VN" sz="1800" kern="1200"/>
            <a:t> </a:t>
          </a:r>
          <a:r>
            <a:rPr lang="vi-VN" sz="1800" kern="1200" err="1"/>
            <a:t>và</a:t>
          </a:r>
          <a:r>
            <a:rPr lang="vi-VN" sz="1800" kern="1200"/>
            <a:t> </a:t>
          </a:r>
          <a:r>
            <a:rPr lang="vi-VN" sz="1800" kern="1200" err="1"/>
            <a:t>triển</a:t>
          </a:r>
          <a:r>
            <a:rPr lang="vi-VN" sz="1800" kern="1200"/>
            <a:t> khai </a:t>
          </a:r>
          <a:r>
            <a:rPr lang="vi-VN" sz="1800" kern="1200" err="1"/>
            <a:t>thuật</a:t>
          </a:r>
          <a:r>
            <a:rPr lang="vi-VN" sz="1800" kern="1200"/>
            <a:t> </a:t>
          </a:r>
          <a:r>
            <a:rPr lang="vi-VN" sz="1800" kern="1200" err="1"/>
            <a:t>toán</a:t>
          </a:r>
          <a:r>
            <a:rPr lang="vi-VN" sz="1800" kern="1200"/>
            <a:t> </a:t>
          </a:r>
          <a:r>
            <a:rPr lang="vi-VN" sz="1800" kern="1200" err="1"/>
            <a:t>phát</a:t>
          </a:r>
          <a:r>
            <a:rPr lang="vi-VN" sz="1800" kern="1200"/>
            <a:t> </a:t>
          </a:r>
          <a:r>
            <a:rPr lang="vi-VN" sz="1800" kern="1200" err="1"/>
            <a:t>hiện</a:t>
          </a:r>
          <a:r>
            <a:rPr lang="vi-VN" sz="1800" kern="1200"/>
            <a:t> </a:t>
          </a:r>
          <a:r>
            <a:rPr lang="vi-VN" sz="1800" kern="1200" err="1"/>
            <a:t>cạnh</a:t>
          </a:r>
          <a:r>
            <a:rPr lang="vi-VN" sz="1800" kern="1200"/>
            <a:t> </a:t>
          </a:r>
          <a:r>
            <a:rPr lang="vi-VN" sz="1800" kern="1200" err="1"/>
            <a:t>Robert</a:t>
          </a:r>
          <a:r>
            <a:rPr lang="vi-VN" sz="1800" kern="1200"/>
            <a:t> </a:t>
          </a:r>
          <a:r>
            <a:rPr lang="vi-VN" sz="1800" kern="1200" err="1"/>
            <a:t>bằng</a:t>
          </a:r>
          <a:r>
            <a:rPr lang="vi-VN" sz="1800" kern="1200"/>
            <a:t> </a:t>
          </a:r>
          <a:r>
            <a:rPr lang="vi-VN" sz="1800" kern="1200" err="1"/>
            <a:t>Python</a:t>
          </a:r>
          <a:r>
            <a:rPr lang="vi-VN" sz="1800" kern="1200"/>
            <a:t> </a:t>
          </a:r>
          <a:r>
            <a:rPr lang="vi-VN" sz="1800" kern="1200" err="1"/>
            <a:t>với</a:t>
          </a:r>
          <a:r>
            <a:rPr lang="vi-VN" sz="1800" kern="1200"/>
            <a:t> giao </a:t>
          </a:r>
          <a:r>
            <a:rPr lang="vi-VN" sz="1800" kern="1200" err="1"/>
            <a:t>diện</a:t>
          </a:r>
          <a:r>
            <a:rPr lang="vi-VN" sz="1800" kern="1200"/>
            <a:t> </a:t>
          </a:r>
          <a:r>
            <a:rPr lang="vi-VN" sz="1800" kern="1200" err="1"/>
            <a:t>bằng</a:t>
          </a:r>
          <a:r>
            <a:rPr lang="vi-VN" sz="1800" kern="1200"/>
            <a:t> </a:t>
          </a:r>
          <a:r>
            <a:rPr lang="vi-VN" sz="1800" kern="1200" err="1"/>
            <a:t>Qt</a:t>
          </a:r>
          <a:r>
            <a:rPr lang="vi-VN" sz="1800" kern="1200"/>
            <a:t> </a:t>
          </a:r>
          <a:r>
            <a:rPr lang="vi-VN" sz="1800" kern="1200" err="1"/>
            <a:t>Designer</a:t>
          </a:r>
          <a:r>
            <a:rPr lang="vi-VN" sz="1800" kern="1200"/>
            <a:t>.</a:t>
          </a:r>
          <a:endParaRPr lang="en-US" sz="1800" kern="1200"/>
        </a:p>
        <a:p>
          <a:pPr marL="171450" lvl="1" indent="-171450" algn="just" defTabSz="800100">
            <a:lnSpc>
              <a:spcPct val="90000"/>
            </a:lnSpc>
            <a:spcBef>
              <a:spcPct val="0"/>
            </a:spcBef>
            <a:spcAft>
              <a:spcPct val="20000"/>
            </a:spcAft>
            <a:buChar char="•"/>
          </a:pPr>
          <a:r>
            <a:rPr lang="vi-VN" sz="1800" kern="1200" err="1"/>
            <a:t>Đánh</a:t>
          </a:r>
          <a:r>
            <a:rPr lang="vi-VN" sz="1800" kern="1200"/>
            <a:t> </a:t>
          </a:r>
          <a:r>
            <a:rPr lang="vi-VN" sz="1800" kern="1200" err="1"/>
            <a:t>giá</a:t>
          </a:r>
          <a:r>
            <a:rPr lang="vi-VN" sz="1800" kern="1200"/>
            <a:t> </a:t>
          </a:r>
          <a:r>
            <a:rPr lang="vi-VN" sz="1800" kern="1200" err="1"/>
            <a:t>hiệu</a:t>
          </a:r>
          <a:r>
            <a:rPr lang="vi-VN" sz="1800" kern="1200"/>
            <a:t> </a:t>
          </a:r>
          <a:r>
            <a:rPr lang="vi-VN" sz="1800" kern="1200" err="1"/>
            <a:t>quả</a:t>
          </a:r>
          <a:r>
            <a:rPr lang="vi-VN" sz="1800" kern="1200"/>
            <a:t> </a:t>
          </a:r>
          <a:r>
            <a:rPr lang="vi-VN" sz="1800" kern="1200" err="1"/>
            <a:t>của</a:t>
          </a:r>
          <a:r>
            <a:rPr lang="vi-VN" sz="1800" kern="1200"/>
            <a:t> phương </a:t>
          </a:r>
          <a:r>
            <a:rPr lang="vi-VN" sz="1800" kern="1200" err="1"/>
            <a:t>pháp</a:t>
          </a:r>
          <a:r>
            <a:rPr lang="vi-VN" sz="1800" kern="1200"/>
            <a:t> qua </a:t>
          </a:r>
          <a:r>
            <a:rPr lang="vi-VN" sz="1800" kern="1200" err="1"/>
            <a:t>các</a:t>
          </a:r>
          <a:r>
            <a:rPr lang="vi-VN" sz="1800" kern="1200"/>
            <a:t> </a:t>
          </a:r>
          <a:r>
            <a:rPr lang="vi-VN" sz="1800" kern="1200" err="1"/>
            <a:t>thí</a:t>
          </a:r>
          <a:r>
            <a:rPr lang="vi-VN" sz="1800" kern="1200"/>
            <a:t> </a:t>
          </a:r>
          <a:r>
            <a:rPr lang="vi-VN" sz="1800" kern="1200" err="1"/>
            <a:t>nghiệm</a:t>
          </a:r>
          <a:r>
            <a:rPr lang="vi-VN" sz="1800" kern="1200"/>
            <a:t> trên </a:t>
          </a:r>
          <a:r>
            <a:rPr lang="vi-VN" sz="1800" kern="1200" err="1"/>
            <a:t>nhiều</a:t>
          </a:r>
          <a:r>
            <a:rPr lang="vi-VN" sz="1800" kern="1200"/>
            <a:t> </a:t>
          </a:r>
          <a:r>
            <a:rPr lang="vi-VN" sz="1800" kern="1200" err="1"/>
            <a:t>loại</a:t>
          </a:r>
          <a:r>
            <a:rPr lang="vi-VN" sz="1800" kern="1200"/>
            <a:t> </a:t>
          </a:r>
          <a:r>
            <a:rPr lang="vi-VN" sz="1800" kern="1200" err="1"/>
            <a:t>ảnh</a:t>
          </a:r>
          <a:r>
            <a:rPr lang="vi-VN" sz="1800" kern="1200"/>
            <a:t> </a:t>
          </a:r>
          <a:r>
            <a:rPr lang="vi-VN" sz="1800" kern="1200" err="1"/>
            <a:t>khác</a:t>
          </a:r>
          <a:r>
            <a:rPr lang="vi-VN" sz="1800" kern="1200"/>
            <a:t> nhau.</a:t>
          </a:r>
          <a:endParaRPr lang="en-US" sz="1800" kern="1200"/>
        </a:p>
        <a:p>
          <a:pPr marL="171450" lvl="1" indent="-171450" algn="just" defTabSz="800100">
            <a:lnSpc>
              <a:spcPct val="90000"/>
            </a:lnSpc>
            <a:spcBef>
              <a:spcPct val="0"/>
            </a:spcBef>
            <a:spcAft>
              <a:spcPct val="20000"/>
            </a:spcAft>
            <a:buChar char="•"/>
          </a:pPr>
          <a:r>
            <a:rPr lang="vi-VN" sz="1800" kern="1200"/>
            <a:t>So sánh với các thuật toán phát hiện cạnh khác, chẳng hạn như Sobel và Prewitt.</a:t>
          </a:r>
          <a:endParaRPr lang="en-US" sz="1800" kern="1200"/>
        </a:p>
        <a:p>
          <a:pPr marL="171450" lvl="1" indent="-171450" algn="just" defTabSz="800100">
            <a:lnSpc>
              <a:spcPct val="90000"/>
            </a:lnSpc>
            <a:spcBef>
              <a:spcPct val="0"/>
            </a:spcBef>
            <a:spcAft>
              <a:spcPct val="20000"/>
            </a:spcAft>
            <a:buChar char="•"/>
          </a:pPr>
          <a:r>
            <a:rPr lang="vi-VN" sz="1800" kern="1200"/>
            <a:t>Đề xuất hướng phát triển nhằm cải thiện độ chính xác của phương pháp Robert.</a:t>
          </a:r>
          <a:endParaRPr lang="en-US" sz="1800" kern="1200"/>
        </a:p>
      </dsp:txBody>
      <dsp:txXfrm>
        <a:off x="0" y="578410"/>
        <a:ext cx="7200897" cy="2713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FD667-7CF1-4BEF-94BB-889AEFC944A1}">
      <dsp:nvSpPr>
        <dsp:cNvPr id="0" name=""/>
        <dsp:cNvSpPr/>
      </dsp:nvSpPr>
      <dsp:spPr>
        <a:xfrm>
          <a:off x="817972" y="1568"/>
          <a:ext cx="2151162" cy="129069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kern="1200"/>
            <a:t>Ngôn ngữ lập trình: Python</a:t>
          </a:r>
          <a:endParaRPr lang="en-US" sz="2200" kern="1200"/>
        </a:p>
      </dsp:txBody>
      <dsp:txXfrm>
        <a:off x="855775" y="39371"/>
        <a:ext cx="2075556" cy="1215091"/>
      </dsp:txXfrm>
    </dsp:sp>
    <dsp:sp modelId="{29EB961E-1191-4539-B58A-124BAA7847B7}">
      <dsp:nvSpPr>
        <dsp:cNvPr id="0" name=""/>
        <dsp:cNvSpPr/>
      </dsp:nvSpPr>
      <dsp:spPr>
        <a:xfrm>
          <a:off x="3158437" y="380173"/>
          <a:ext cx="456046" cy="5334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158437" y="486871"/>
        <a:ext cx="319232" cy="320092"/>
      </dsp:txXfrm>
    </dsp:sp>
    <dsp:sp modelId="{77223668-72FF-4796-AD83-9DBB31E55160}">
      <dsp:nvSpPr>
        <dsp:cNvPr id="0" name=""/>
        <dsp:cNvSpPr/>
      </dsp:nvSpPr>
      <dsp:spPr>
        <a:xfrm>
          <a:off x="3829600" y="1568"/>
          <a:ext cx="2151162" cy="129069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kern="1200"/>
            <a:t>Thư viện xử lý ảnh: OpenCV, NumPy</a:t>
          </a:r>
          <a:endParaRPr lang="en-US" sz="2200" kern="1200"/>
        </a:p>
      </dsp:txBody>
      <dsp:txXfrm>
        <a:off x="3867403" y="39371"/>
        <a:ext cx="2075556" cy="1215091"/>
      </dsp:txXfrm>
    </dsp:sp>
    <dsp:sp modelId="{65BDE458-0E0A-4DF7-90B8-EFCCB3EA4262}">
      <dsp:nvSpPr>
        <dsp:cNvPr id="0" name=""/>
        <dsp:cNvSpPr/>
      </dsp:nvSpPr>
      <dsp:spPr>
        <a:xfrm rot="5400000">
          <a:off x="4677158" y="1442847"/>
          <a:ext cx="456046" cy="5334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4745135" y="1481568"/>
        <a:ext cx="320092" cy="319232"/>
      </dsp:txXfrm>
    </dsp:sp>
    <dsp:sp modelId="{3921BE8C-1951-46D4-8E11-A81E3E2D354D}">
      <dsp:nvSpPr>
        <dsp:cNvPr id="0" name=""/>
        <dsp:cNvSpPr/>
      </dsp:nvSpPr>
      <dsp:spPr>
        <a:xfrm>
          <a:off x="3829600" y="2152731"/>
          <a:ext cx="2151162" cy="129069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kern="1200"/>
            <a:t>Thiết kế giao diện: PyQt6 + Qt Designer</a:t>
          </a:r>
          <a:endParaRPr lang="en-US" sz="2200" kern="1200"/>
        </a:p>
      </dsp:txBody>
      <dsp:txXfrm>
        <a:off x="3867403" y="2190534"/>
        <a:ext cx="2075556" cy="1215091"/>
      </dsp:txXfrm>
    </dsp:sp>
    <dsp:sp modelId="{884F60CB-259C-4936-B25A-A8823195849F}">
      <dsp:nvSpPr>
        <dsp:cNvPr id="0" name=""/>
        <dsp:cNvSpPr/>
      </dsp:nvSpPr>
      <dsp:spPr>
        <a:xfrm rot="10800000">
          <a:off x="3184251" y="2531335"/>
          <a:ext cx="456046" cy="5334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3321065" y="2638033"/>
        <a:ext cx="319232" cy="320092"/>
      </dsp:txXfrm>
    </dsp:sp>
    <dsp:sp modelId="{CD8A6E80-345D-4778-B0D8-0CF50AA89DA3}">
      <dsp:nvSpPr>
        <dsp:cNvPr id="0" name=""/>
        <dsp:cNvSpPr/>
      </dsp:nvSpPr>
      <dsp:spPr>
        <a:xfrm>
          <a:off x="817972" y="2152731"/>
          <a:ext cx="2151162" cy="129069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kern="1200"/>
            <a:t>Môi trường phát triển: Visual Studio Code</a:t>
          </a:r>
          <a:endParaRPr lang="en-US" sz="2200" kern="1200"/>
        </a:p>
      </dsp:txBody>
      <dsp:txXfrm>
        <a:off x="855775" y="2190534"/>
        <a:ext cx="2075556" cy="1215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534A8-6454-4211-BC96-94F513E750E6}">
      <dsp:nvSpPr>
        <dsp:cNvPr id="0" name=""/>
        <dsp:cNvSpPr/>
      </dsp:nvSpPr>
      <dsp:spPr>
        <a:xfrm>
          <a:off x="0" y="349128"/>
          <a:ext cx="4435656" cy="2246400"/>
        </a:xfrm>
        <a:prstGeom prst="roundRect">
          <a:avLst/>
        </a:prstGeom>
        <a:blipFill rotWithShape="1">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err="1"/>
            <a:t>Báo</a:t>
          </a:r>
          <a:r>
            <a:rPr lang="vi-VN" sz="2000" kern="1200"/>
            <a:t> </a:t>
          </a:r>
          <a:r>
            <a:rPr lang="vi-VN" sz="2000" kern="1200" err="1"/>
            <a:t>cáo</a:t>
          </a:r>
          <a:r>
            <a:rPr lang="vi-VN" sz="2000" kern="1200"/>
            <a:t> </a:t>
          </a:r>
          <a:r>
            <a:rPr lang="vi-VN" sz="2000" kern="1200" err="1"/>
            <a:t>đã</a:t>
          </a:r>
          <a:r>
            <a:rPr lang="vi-VN" sz="2000" kern="1200"/>
            <a:t> </a:t>
          </a:r>
          <a:r>
            <a:rPr lang="vi-VN" sz="2000" kern="1200" err="1"/>
            <a:t>trình</a:t>
          </a:r>
          <a:r>
            <a:rPr lang="vi-VN" sz="2000" kern="1200"/>
            <a:t> </a:t>
          </a:r>
          <a:r>
            <a:rPr lang="vi-VN" sz="2000" kern="1200" err="1"/>
            <a:t>bày</a:t>
          </a:r>
          <a:r>
            <a:rPr lang="vi-VN" sz="2000" kern="1200"/>
            <a:t> chi </a:t>
          </a:r>
          <a:r>
            <a:rPr lang="vi-VN" sz="2000" kern="1200" err="1"/>
            <a:t>tiết</a:t>
          </a:r>
          <a:r>
            <a:rPr lang="vi-VN" sz="2000" kern="1200"/>
            <a:t> </a:t>
          </a:r>
          <a:r>
            <a:rPr lang="vi-VN" sz="2000" kern="1200" err="1"/>
            <a:t>về</a:t>
          </a:r>
          <a:r>
            <a:rPr lang="vi-VN" sz="2000" kern="1200"/>
            <a:t> </a:t>
          </a:r>
          <a:r>
            <a:rPr lang="vi-VN" sz="2000" kern="1200" err="1"/>
            <a:t>việc</a:t>
          </a:r>
          <a:r>
            <a:rPr lang="vi-VN" sz="2000" kern="1200"/>
            <a:t> </a:t>
          </a:r>
          <a:r>
            <a:rPr lang="vi-VN" sz="2000" kern="1200" err="1"/>
            <a:t>áp</a:t>
          </a:r>
          <a:r>
            <a:rPr lang="vi-VN" sz="2000" kern="1200"/>
            <a:t> </a:t>
          </a:r>
          <a:r>
            <a:rPr lang="vi-VN" sz="2000" kern="1200" err="1"/>
            <a:t>dụng</a:t>
          </a:r>
          <a:r>
            <a:rPr lang="vi-VN" sz="2000" kern="1200"/>
            <a:t> </a:t>
          </a:r>
          <a:r>
            <a:rPr lang="vi-VN" sz="2000" kern="1200" err="1"/>
            <a:t>toán</a:t>
          </a:r>
          <a:r>
            <a:rPr lang="vi-VN" sz="2000" kern="1200"/>
            <a:t> </a:t>
          </a:r>
          <a:r>
            <a:rPr lang="vi-VN" sz="2000" kern="1200" err="1"/>
            <a:t>tử</a:t>
          </a:r>
          <a:r>
            <a:rPr lang="vi-VN" sz="2000" kern="1200"/>
            <a:t> </a:t>
          </a:r>
          <a:r>
            <a:rPr lang="vi-VN" sz="2000" kern="1200" err="1"/>
            <a:t>Robert</a:t>
          </a:r>
          <a:r>
            <a:rPr lang="vi-VN" sz="2000" kern="1200"/>
            <a:t> trong </a:t>
          </a:r>
          <a:r>
            <a:rPr lang="vi-VN" sz="2000" kern="1200" err="1"/>
            <a:t>việc</a:t>
          </a:r>
          <a:r>
            <a:rPr lang="vi-VN" sz="2000" kern="1200"/>
            <a:t> </a:t>
          </a:r>
          <a:r>
            <a:rPr lang="vi-VN" sz="2000" kern="1200" err="1"/>
            <a:t>phát</a:t>
          </a:r>
          <a:r>
            <a:rPr lang="vi-VN" sz="2000" kern="1200"/>
            <a:t> </a:t>
          </a:r>
          <a:r>
            <a:rPr lang="vi-VN" sz="2000" kern="1200" err="1"/>
            <a:t>hiện</a:t>
          </a:r>
          <a:r>
            <a:rPr lang="vi-VN" sz="2000" kern="1200"/>
            <a:t> </a:t>
          </a:r>
          <a:r>
            <a:rPr lang="vi-VN" sz="2000" kern="1200" err="1"/>
            <a:t>cạnh</a:t>
          </a:r>
          <a:r>
            <a:rPr lang="vi-VN" sz="2000" kern="1200"/>
            <a:t> </a:t>
          </a:r>
          <a:r>
            <a:rPr lang="vi-VN" sz="2000" kern="1200" err="1"/>
            <a:t>của</a:t>
          </a:r>
          <a:r>
            <a:rPr lang="vi-VN" sz="2000" kern="1200"/>
            <a:t> </a:t>
          </a:r>
          <a:r>
            <a:rPr lang="vi-VN" sz="2000" kern="1200" err="1"/>
            <a:t>đối</a:t>
          </a:r>
          <a:r>
            <a:rPr lang="vi-VN" sz="2000" kern="1200"/>
            <a:t> </a:t>
          </a:r>
          <a:r>
            <a:rPr lang="vi-VN" sz="2000" kern="1200" err="1"/>
            <a:t>tượng</a:t>
          </a:r>
          <a:r>
            <a:rPr lang="vi-VN" sz="2000" kern="1200"/>
            <a:t> trong </a:t>
          </a:r>
          <a:r>
            <a:rPr lang="vi-VN" sz="2000" kern="1200" err="1"/>
            <a:t>ảnh</a:t>
          </a:r>
          <a:r>
            <a:rPr lang="vi-VN" sz="2000" kern="1200"/>
            <a:t> </a:t>
          </a:r>
          <a:r>
            <a:rPr lang="vi-VN" sz="2000" kern="1200" err="1"/>
            <a:t>số</a:t>
          </a:r>
          <a:r>
            <a:rPr lang="vi-VN" sz="2000" kern="1200"/>
            <a:t>. Phương </a:t>
          </a:r>
          <a:r>
            <a:rPr lang="vi-VN" sz="2000" kern="1200" err="1"/>
            <a:t>pháp</a:t>
          </a:r>
          <a:r>
            <a:rPr lang="vi-VN" sz="2000" kern="1200"/>
            <a:t> </a:t>
          </a:r>
          <a:r>
            <a:rPr lang="vi-VN" sz="2000" kern="1200" err="1"/>
            <a:t>này</a:t>
          </a:r>
          <a:r>
            <a:rPr lang="vi-VN" sz="2000" kern="1200"/>
            <a:t> </a:t>
          </a:r>
          <a:r>
            <a:rPr lang="vi-VN" sz="2000" kern="1200" err="1"/>
            <a:t>dựa</a:t>
          </a:r>
          <a:r>
            <a:rPr lang="vi-VN" sz="2000" kern="1200"/>
            <a:t> trên </a:t>
          </a:r>
          <a:r>
            <a:rPr lang="vi-VN" sz="2000" kern="1200" err="1"/>
            <a:t>việc</a:t>
          </a:r>
          <a:r>
            <a:rPr lang="vi-VN" sz="2000" kern="1200"/>
            <a:t> </a:t>
          </a:r>
          <a:r>
            <a:rPr lang="vi-VN" sz="2000" kern="1200" err="1"/>
            <a:t>tính</a:t>
          </a:r>
          <a:r>
            <a:rPr lang="vi-VN" sz="2000" kern="1200"/>
            <a:t> </a:t>
          </a:r>
          <a:r>
            <a:rPr lang="vi-VN" sz="2000" kern="1200" err="1"/>
            <a:t>gradient</a:t>
          </a:r>
          <a:r>
            <a:rPr lang="vi-VN" sz="2000" kern="1200"/>
            <a:t> theo hai </a:t>
          </a:r>
          <a:r>
            <a:rPr lang="vi-VN" sz="2000" kern="1200" err="1"/>
            <a:t>hướng</a:t>
          </a:r>
          <a:r>
            <a:rPr lang="vi-VN" sz="2000" kern="1200"/>
            <a:t> (</a:t>
          </a:r>
          <a:r>
            <a:rPr lang="vi-VN" sz="2000" kern="1200" err="1"/>
            <a:t>Gx</a:t>
          </a:r>
          <a:r>
            <a:rPr lang="vi-VN" sz="2000" kern="1200"/>
            <a:t>, </a:t>
          </a:r>
          <a:r>
            <a:rPr lang="vi-VN" sz="2000" kern="1200" err="1"/>
            <a:t>Gy</a:t>
          </a:r>
          <a:r>
            <a:rPr lang="vi-VN" sz="2000" kern="1200"/>
            <a:t>) </a:t>
          </a:r>
          <a:r>
            <a:rPr lang="vi-VN" sz="2000" kern="1200" err="1"/>
            <a:t>và</a:t>
          </a:r>
          <a:r>
            <a:rPr lang="vi-VN" sz="2000" kern="1200"/>
            <a:t> </a:t>
          </a:r>
          <a:r>
            <a:rPr lang="vi-VN" sz="2000" kern="1200" err="1"/>
            <a:t>xác</a:t>
          </a:r>
          <a:r>
            <a:rPr lang="vi-VN" sz="2000" kern="1200"/>
            <a:t> </a:t>
          </a:r>
          <a:r>
            <a:rPr lang="vi-VN" sz="2000" kern="1200" err="1"/>
            <a:t>định</a:t>
          </a:r>
          <a:r>
            <a:rPr lang="vi-VN" sz="2000" kern="1200"/>
            <a:t> biên </a:t>
          </a:r>
          <a:r>
            <a:rPr lang="vi-VN" sz="2000" kern="1200" err="1"/>
            <a:t>độ</a:t>
          </a:r>
          <a:r>
            <a:rPr lang="vi-VN" sz="2000" kern="1200"/>
            <a:t> </a:t>
          </a:r>
          <a:r>
            <a:rPr lang="vi-VN" sz="2000" kern="1200" err="1"/>
            <a:t>gradient</a:t>
          </a:r>
          <a:r>
            <a:rPr lang="vi-VN" sz="2000" kern="1200"/>
            <a:t> </a:t>
          </a:r>
          <a:r>
            <a:rPr lang="vi-VN" sz="2000" kern="1200" err="1"/>
            <a:t>để</a:t>
          </a:r>
          <a:r>
            <a:rPr lang="vi-VN" sz="2000" kern="1200"/>
            <a:t> </a:t>
          </a:r>
          <a:r>
            <a:rPr lang="vi-VN" sz="2000" kern="1200" err="1"/>
            <a:t>phát</a:t>
          </a:r>
          <a:r>
            <a:rPr lang="vi-VN" sz="2000" kern="1200"/>
            <a:t> </a:t>
          </a:r>
          <a:r>
            <a:rPr lang="vi-VN" sz="2000" kern="1200" err="1"/>
            <a:t>hiện</a:t>
          </a:r>
          <a:r>
            <a:rPr lang="vi-VN" sz="2000" kern="1200"/>
            <a:t> </a:t>
          </a:r>
          <a:r>
            <a:rPr lang="vi-VN" sz="2000" kern="1200" err="1"/>
            <a:t>các</a:t>
          </a:r>
          <a:r>
            <a:rPr lang="vi-VN" sz="2000" kern="1200"/>
            <a:t> </a:t>
          </a:r>
          <a:r>
            <a:rPr lang="vi-VN" sz="2000" kern="1200" err="1"/>
            <a:t>cạnh</a:t>
          </a:r>
          <a:r>
            <a:rPr lang="vi-VN" sz="2000" kern="1200"/>
            <a:t> </a:t>
          </a:r>
          <a:r>
            <a:rPr lang="vi-VN" sz="2000" kern="1200" err="1"/>
            <a:t>rõ</a:t>
          </a:r>
          <a:r>
            <a:rPr lang="vi-VN" sz="2000" kern="1200"/>
            <a:t> </a:t>
          </a:r>
          <a:r>
            <a:rPr lang="vi-VN" sz="2000" kern="1200" err="1"/>
            <a:t>ràng</a:t>
          </a:r>
          <a:r>
            <a:rPr lang="vi-VN" sz="2000" kern="1200"/>
            <a:t>.</a:t>
          </a:r>
          <a:endParaRPr lang="en-US" sz="2000" kern="1200"/>
        </a:p>
      </dsp:txBody>
      <dsp:txXfrm>
        <a:off x="109660" y="458788"/>
        <a:ext cx="4216336" cy="2027080"/>
      </dsp:txXfrm>
    </dsp:sp>
    <dsp:sp modelId="{580DFE3A-7AFC-4096-9812-DCDD6B95D952}">
      <dsp:nvSpPr>
        <dsp:cNvPr id="0" name=""/>
        <dsp:cNvSpPr/>
      </dsp:nvSpPr>
      <dsp:spPr>
        <a:xfrm>
          <a:off x="0" y="2653128"/>
          <a:ext cx="4435656" cy="2246400"/>
        </a:xfrm>
        <a:prstGeom prst="roundRect">
          <a:avLst/>
        </a:prstGeom>
        <a:blipFill rotWithShape="1">
          <a:blip xmlns:r="http://schemas.openxmlformats.org/officeDocument/2006/relationships" r:embed="rId1">
            <a:duotone>
              <a:schemeClr val="accent5">
                <a:hueOff val="993165"/>
                <a:satOff val="576"/>
                <a:lumOff val="5686"/>
                <a:alphaOff val="0"/>
                <a:shade val="74000"/>
                <a:satMod val="130000"/>
                <a:lumMod val="90000"/>
              </a:schemeClr>
              <a:schemeClr val="accent5">
                <a:hueOff val="993165"/>
                <a:satOff val="576"/>
                <a:lumOff val="5686"/>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err="1"/>
            <a:t>Các</a:t>
          </a:r>
          <a:r>
            <a:rPr lang="vi-VN" sz="2000" kern="1200"/>
            <a:t> </a:t>
          </a:r>
          <a:r>
            <a:rPr lang="vi-VN" sz="2000" kern="1200" err="1"/>
            <a:t>thử</a:t>
          </a:r>
          <a:r>
            <a:rPr lang="vi-VN" sz="2000" kern="1200"/>
            <a:t> </a:t>
          </a:r>
          <a:r>
            <a:rPr lang="vi-VN" sz="2000" kern="1200" err="1"/>
            <a:t>nghiệm</a:t>
          </a:r>
          <a:r>
            <a:rPr lang="vi-VN" sz="2000" kern="1200"/>
            <a:t> </a:t>
          </a:r>
          <a:r>
            <a:rPr lang="vi-VN" sz="2000" kern="1200" err="1"/>
            <a:t>thực</a:t>
          </a:r>
          <a:r>
            <a:rPr lang="vi-VN" sz="2000" kern="1200"/>
            <a:t> </a:t>
          </a:r>
          <a:r>
            <a:rPr lang="vi-VN" sz="2000" kern="1200" err="1"/>
            <a:t>tế</a:t>
          </a:r>
          <a:r>
            <a:rPr lang="vi-VN" sz="2000" kern="1200"/>
            <a:t> cho </a:t>
          </a:r>
          <a:r>
            <a:rPr lang="vi-VN" sz="2000" kern="1200" err="1"/>
            <a:t>thấy</a:t>
          </a:r>
          <a:r>
            <a:rPr lang="vi-VN" sz="2000" kern="1200"/>
            <a:t> </a:t>
          </a:r>
          <a:r>
            <a:rPr lang="vi-VN" sz="2000" kern="1200" err="1"/>
            <a:t>toán</a:t>
          </a:r>
          <a:r>
            <a:rPr lang="vi-VN" sz="2000" kern="1200"/>
            <a:t> </a:t>
          </a:r>
          <a:r>
            <a:rPr lang="vi-VN" sz="2000" kern="1200" err="1"/>
            <a:t>tử</a:t>
          </a:r>
          <a:r>
            <a:rPr lang="vi-VN" sz="2000" kern="1200"/>
            <a:t> </a:t>
          </a:r>
          <a:r>
            <a:rPr lang="vi-VN" sz="2000" kern="1200" err="1"/>
            <a:t>Robert</a:t>
          </a:r>
          <a:r>
            <a:rPr lang="vi-VN" sz="2000" kern="1200"/>
            <a:t> </a:t>
          </a:r>
          <a:r>
            <a:rPr lang="vi-VN" sz="2000" kern="1200" err="1"/>
            <a:t>hoạt</a:t>
          </a:r>
          <a:r>
            <a:rPr lang="vi-VN" sz="2000" kern="1200"/>
            <a:t> </a:t>
          </a:r>
          <a:r>
            <a:rPr lang="vi-VN" sz="2000" kern="1200" err="1"/>
            <a:t>động</a:t>
          </a:r>
          <a:r>
            <a:rPr lang="vi-VN" sz="2000" kern="1200"/>
            <a:t> </a:t>
          </a:r>
          <a:r>
            <a:rPr lang="vi-VN" sz="2000" kern="1200" err="1"/>
            <a:t>hiệu</a:t>
          </a:r>
          <a:r>
            <a:rPr lang="vi-VN" sz="2000" kern="1200"/>
            <a:t> </a:t>
          </a:r>
          <a:r>
            <a:rPr lang="vi-VN" sz="2000" kern="1200" err="1"/>
            <a:t>quả</a:t>
          </a:r>
          <a:r>
            <a:rPr lang="vi-VN" sz="2000" kern="1200"/>
            <a:t> trên </a:t>
          </a:r>
          <a:r>
            <a:rPr lang="vi-VN" sz="2000" kern="1200" err="1"/>
            <a:t>ảnh</a:t>
          </a:r>
          <a:r>
            <a:rPr lang="vi-VN" sz="2000" kern="1200"/>
            <a:t> </a:t>
          </a:r>
          <a:r>
            <a:rPr lang="vi-VN" sz="2000" kern="1200" err="1"/>
            <a:t>có</a:t>
          </a:r>
          <a:r>
            <a:rPr lang="vi-VN" sz="2000" kern="1200"/>
            <a:t> </a:t>
          </a:r>
          <a:r>
            <a:rPr lang="vi-VN" sz="2000" kern="1200" err="1"/>
            <a:t>độ</a:t>
          </a:r>
          <a:r>
            <a:rPr lang="vi-VN" sz="2000" kern="1200"/>
            <a:t> phân </a:t>
          </a:r>
          <a:r>
            <a:rPr lang="vi-VN" sz="2000" kern="1200" err="1"/>
            <a:t>giải</a:t>
          </a:r>
          <a:r>
            <a:rPr lang="vi-VN" sz="2000" kern="1200"/>
            <a:t> trung </a:t>
          </a:r>
          <a:r>
            <a:rPr lang="vi-VN" sz="2000" kern="1200" err="1"/>
            <a:t>bình</a:t>
          </a:r>
          <a:r>
            <a:rPr lang="vi-VN" sz="2000" kern="1200"/>
            <a:t> </a:t>
          </a:r>
          <a:r>
            <a:rPr lang="vi-VN" sz="2000" kern="1200" err="1"/>
            <a:t>và</a:t>
          </a:r>
          <a:r>
            <a:rPr lang="vi-VN" sz="2000" kern="1200"/>
            <a:t> </a:t>
          </a:r>
          <a:r>
            <a:rPr lang="vi-VN" sz="2000" kern="1200" err="1"/>
            <a:t>thấp</a:t>
          </a:r>
          <a:r>
            <a:rPr lang="vi-VN" sz="2000" kern="1200"/>
            <a:t>, </a:t>
          </a:r>
          <a:r>
            <a:rPr lang="vi-VN" sz="2000" kern="1200" err="1"/>
            <a:t>với</a:t>
          </a:r>
          <a:r>
            <a:rPr lang="vi-VN" sz="2000" kern="1200"/>
            <a:t> </a:t>
          </a:r>
          <a:r>
            <a:rPr lang="vi-VN" sz="2000" kern="1200" err="1"/>
            <a:t>khả</a:t>
          </a:r>
          <a:r>
            <a:rPr lang="vi-VN" sz="2000" kern="1200"/>
            <a:t> năng </a:t>
          </a:r>
          <a:r>
            <a:rPr lang="vi-VN" sz="2000" kern="1200" err="1"/>
            <a:t>phát</a:t>
          </a:r>
          <a:r>
            <a:rPr lang="vi-VN" sz="2000" kern="1200"/>
            <a:t> </a:t>
          </a:r>
          <a:r>
            <a:rPr lang="vi-VN" sz="2000" kern="1200" err="1"/>
            <a:t>hiện</a:t>
          </a:r>
          <a:r>
            <a:rPr lang="vi-VN" sz="2000" kern="1200"/>
            <a:t> </a:t>
          </a:r>
          <a:r>
            <a:rPr lang="vi-VN" sz="2000" kern="1200" err="1"/>
            <a:t>cạnh</a:t>
          </a:r>
          <a:r>
            <a:rPr lang="vi-VN" sz="2000" kern="1200"/>
            <a:t> nhanh </a:t>
          </a:r>
          <a:r>
            <a:rPr lang="vi-VN" sz="2000" kern="1200" err="1"/>
            <a:t>và</a:t>
          </a:r>
          <a:r>
            <a:rPr lang="vi-VN" sz="2000" kern="1200"/>
            <a:t> đơn </a:t>
          </a:r>
          <a:r>
            <a:rPr lang="vi-VN" sz="2000" kern="1200" err="1"/>
            <a:t>giản</a:t>
          </a:r>
          <a:r>
            <a:rPr lang="vi-VN" sz="2000" kern="1200"/>
            <a:t>.</a:t>
          </a:r>
          <a:endParaRPr lang="en-US" sz="2000" kern="1200"/>
        </a:p>
      </dsp:txBody>
      <dsp:txXfrm>
        <a:off x="109660" y="2762788"/>
        <a:ext cx="4216336" cy="2027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78E7D-063C-46E0-B2BD-207F34F121B4}">
      <dsp:nvSpPr>
        <dsp:cNvPr id="0" name=""/>
        <dsp:cNvSpPr/>
      </dsp:nvSpPr>
      <dsp:spPr>
        <a:xfrm>
          <a:off x="0" y="3167842"/>
          <a:ext cx="4435656" cy="2078447"/>
        </a:xfrm>
        <a:prstGeom prst="rect">
          <a:avLst/>
        </a:prstGeom>
        <a:blipFill rotWithShape="1">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vi-VN" sz="2400" kern="1200" err="1"/>
            <a:t>Kết</a:t>
          </a:r>
          <a:r>
            <a:rPr lang="vi-VN" sz="2400" kern="1200"/>
            <a:t> </a:t>
          </a:r>
          <a:r>
            <a:rPr lang="vi-VN" sz="2400" kern="1200" err="1"/>
            <a:t>quả</a:t>
          </a:r>
          <a:r>
            <a:rPr lang="vi-VN" sz="2400" kern="1200"/>
            <a:t> </a:t>
          </a:r>
          <a:r>
            <a:rPr lang="vi-VN" sz="2400" kern="1200" err="1"/>
            <a:t>xử</a:t>
          </a:r>
          <a:r>
            <a:rPr lang="vi-VN" sz="2400" kern="1200"/>
            <a:t> </a:t>
          </a:r>
          <a:r>
            <a:rPr lang="vi-VN" sz="2400" kern="1200" err="1"/>
            <a:t>lý</a:t>
          </a:r>
          <a:r>
            <a:rPr lang="vi-VN" sz="2400" kern="1200"/>
            <a:t> cho </a:t>
          </a:r>
          <a:r>
            <a:rPr lang="vi-VN" sz="2400" kern="1200" err="1"/>
            <a:t>thấy</a:t>
          </a:r>
          <a:r>
            <a:rPr lang="vi-VN" sz="2400" kern="1200"/>
            <a:t> </a:t>
          </a:r>
          <a:r>
            <a:rPr lang="vi-VN" sz="2400" kern="1200" err="1"/>
            <a:t>toán</a:t>
          </a:r>
          <a:r>
            <a:rPr lang="vi-VN" sz="2400" kern="1200"/>
            <a:t> </a:t>
          </a:r>
          <a:r>
            <a:rPr lang="vi-VN" sz="2400" kern="1200" err="1"/>
            <a:t>tử</a:t>
          </a:r>
          <a:r>
            <a:rPr lang="vi-VN" sz="2400" kern="1200"/>
            <a:t> </a:t>
          </a:r>
          <a:r>
            <a:rPr lang="vi-VN" sz="2400" kern="1200" err="1"/>
            <a:t>Robert</a:t>
          </a:r>
          <a:r>
            <a:rPr lang="vi-VN" sz="2400" kern="1200"/>
            <a:t> </a:t>
          </a:r>
          <a:r>
            <a:rPr lang="vi-VN" sz="2400" kern="1200" err="1"/>
            <a:t>phù</a:t>
          </a:r>
          <a:r>
            <a:rPr lang="vi-VN" sz="2400" kern="1200"/>
            <a:t> </a:t>
          </a:r>
          <a:r>
            <a:rPr lang="vi-VN" sz="2400" kern="1200" err="1"/>
            <a:t>hợp</a:t>
          </a:r>
          <a:r>
            <a:rPr lang="vi-VN" sz="2400" kern="1200"/>
            <a:t> </a:t>
          </a:r>
          <a:r>
            <a:rPr lang="vi-VN" sz="2400" kern="1200" err="1"/>
            <a:t>với</a:t>
          </a:r>
          <a:r>
            <a:rPr lang="vi-VN" sz="2400" kern="1200"/>
            <a:t> </a:t>
          </a:r>
          <a:r>
            <a:rPr lang="vi-VN" sz="2400" kern="1200" err="1"/>
            <a:t>các</a:t>
          </a:r>
          <a:r>
            <a:rPr lang="vi-VN" sz="2400" kern="1200"/>
            <a:t> </a:t>
          </a:r>
          <a:r>
            <a:rPr lang="vi-VN" sz="2400" kern="1200" err="1"/>
            <a:t>bài</a:t>
          </a:r>
          <a:r>
            <a:rPr lang="vi-VN" sz="2400" kern="1200"/>
            <a:t> </a:t>
          </a:r>
          <a:r>
            <a:rPr lang="vi-VN" sz="2400" kern="1200" err="1"/>
            <a:t>toán</a:t>
          </a:r>
          <a:r>
            <a:rPr lang="vi-VN" sz="2400" kern="1200"/>
            <a:t> yêu </a:t>
          </a:r>
          <a:r>
            <a:rPr lang="vi-VN" sz="2400" kern="1200" err="1"/>
            <a:t>cầu</a:t>
          </a:r>
          <a:r>
            <a:rPr lang="vi-VN" sz="2400" kern="1200"/>
            <a:t> </a:t>
          </a:r>
          <a:r>
            <a:rPr lang="vi-VN" sz="2400" kern="1200" err="1"/>
            <a:t>phát</a:t>
          </a:r>
          <a:r>
            <a:rPr lang="vi-VN" sz="2400" kern="1200"/>
            <a:t> </a:t>
          </a:r>
          <a:r>
            <a:rPr lang="vi-VN" sz="2400" kern="1200" err="1"/>
            <a:t>hiện</a:t>
          </a:r>
          <a:r>
            <a:rPr lang="vi-VN" sz="2400" kern="1200"/>
            <a:t> </a:t>
          </a:r>
          <a:r>
            <a:rPr lang="vi-VN" sz="2400" kern="1200" err="1"/>
            <a:t>cạnh</a:t>
          </a:r>
          <a:r>
            <a:rPr lang="vi-VN" sz="2400" kern="1200"/>
            <a:t> nhanh, </a:t>
          </a:r>
          <a:r>
            <a:rPr lang="vi-VN" sz="2400" kern="1200" err="1"/>
            <a:t>đặc</a:t>
          </a:r>
          <a:r>
            <a:rPr lang="vi-VN" sz="2400" kern="1200"/>
            <a:t> </a:t>
          </a:r>
          <a:r>
            <a:rPr lang="vi-VN" sz="2400" kern="1200" err="1"/>
            <a:t>biệt</a:t>
          </a:r>
          <a:r>
            <a:rPr lang="vi-VN" sz="2400" kern="1200"/>
            <a:t> trong </a:t>
          </a:r>
          <a:r>
            <a:rPr lang="vi-VN" sz="2400" kern="1200" err="1"/>
            <a:t>các</a:t>
          </a:r>
          <a:r>
            <a:rPr lang="vi-VN" sz="2400" kern="1200"/>
            <a:t> </a:t>
          </a:r>
          <a:r>
            <a:rPr lang="vi-VN" sz="2400" kern="1200" err="1"/>
            <a:t>ứng</a:t>
          </a:r>
          <a:r>
            <a:rPr lang="vi-VN" sz="2400" kern="1200"/>
            <a:t> </a:t>
          </a:r>
          <a:r>
            <a:rPr lang="vi-VN" sz="2400" kern="1200" err="1"/>
            <a:t>dụng</a:t>
          </a:r>
          <a:r>
            <a:rPr lang="vi-VN" sz="2400" kern="1200"/>
            <a:t> </a:t>
          </a:r>
          <a:r>
            <a:rPr lang="vi-VN" sz="2400" kern="1200" err="1"/>
            <a:t>thời</a:t>
          </a:r>
          <a:r>
            <a:rPr lang="vi-VN" sz="2400" kern="1200"/>
            <a:t> gian </a:t>
          </a:r>
          <a:r>
            <a:rPr lang="vi-VN" sz="2400" kern="1200" err="1"/>
            <a:t>thực</a:t>
          </a:r>
          <a:r>
            <a:rPr lang="vi-VN" sz="2400" kern="1200"/>
            <a:t> </a:t>
          </a:r>
          <a:r>
            <a:rPr lang="vi-VN" sz="2400" kern="1200" err="1"/>
            <a:t>hoặc</a:t>
          </a:r>
          <a:r>
            <a:rPr lang="vi-VN" sz="2400" kern="1200"/>
            <a:t> </a:t>
          </a:r>
          <a:r>
            <a:rPr lang="vi-VN" sz="2400" kern="1200" err="1"/>
            <a:t>dữ</a:t>
          </a:r>
          <a:r>
            <a:rPr lang="vi-VN" sz="2400" kern="1200"/>
            <a:t> </a:t>
          </a:r>
          <a:r>
            <a:rPr lang="vi-VN" sz="2400" kern="1200" err="1"/>
            <a:t>liệu</a:t>
          </a:r>
          <a:r>
            <a:rPr lang="vi-VN" sz="2400" kern="1200"/>
            <a:t> đơn </a:t>
          </a:r>
          <a:r>
            <a:rPr lang="vi-VN" sz="2400" kern="1200" err="1"/>
            <a:t>giản</a:t>
          </a:r>
          <a:r>
            <a:rPr lang="vi-VN" sz="2400" kern="1200"/>
            <a:t>.</a:t>
          </a:r>
          <a:endParaRPr lang="en-US" sz="2400" kern="1200"/>
        </a:p>
      </dsp:txBody>
      <dsp:txXfrm>
        <a:off x="0" y="3167842"/>
        <a:ext cx="4435656" cy="2078447"/>
      </dsp:txXfrm>
    </dsp:sp>
    <dsp:sp modelId="{BBCCD3C9-32ED-4221-A312-E42FF08A01D1}">
      <dsp:nvSpPr>
        <dsp:cNvPr id="0" name=""/>
        <dsp:cNvSpPr/>
      </dsp:nvSpPr>
      <dsp:spPr>
        <a:xfrm rot="10800000">
          <a:off x="0" y="2366"/>
          <a:ext cx="4435656" cy="3196652"/>
        </a:xfrm>
        <a:prstGeom prst="upArrowCallout">
          <a:avLst/>
        </a:prstGeom>
        <a:blipFill rotWithShape="1">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vi-VN" sz="2400" kern="1200"/>
            <a:t>Xây </a:t>
          </a:r>
          <a:r>
            <a:rPr lang="vi-VN" sz="2400" kern="1200" err="1"/>
            <a:t>dựng</a:t>
          </a:r>
          <a:r>
            <a:rPr lang="vi-VN" sz="2400" kern="1200"/>
            <a:t> </a:t>
          </a:r>
          <a:r>
            <a:rPr lang="vi-VN" sz="2400" kern="1200" err="1"/>
            <a:t>được</a:t>
          </a:r>
          <a:r>
            <a:rPr lang="vi-VN" sz="2400" kern="1200"/>
            <a:t> chương </a:t>
          </a:r>
          <a:r>
            <a:rPr lang="vi-VN" sz="2400" kern="1200" err="1"/>
            <a:t>trình</a:t>
          </a:r>
          <a:r>
            <a:rPr lang="vi-VN" sz="2400" kern="1200"/>
            <a:t> </a:t>
          </a:r>
          <a:r>
            <a:rPr lang="vi-VN" sz="2400" kern="1200" err="1"/>
            <a:t>thực</a:t>
          </a:r>
          <a:r>
            <a:rPr lang="vi-VN" sz="2400" kern="1200"/>
            <a:t> </a:t>
          </a:r>
          <a:r>
            <a:rPr lang="vi-VN" sz="2400" kern="1200" err="1"/>
            <a:t>nghiệm</a:t>
          </a:r>
          <a:r>
            <a:rPr lang="vi-VN" sz="2400" kern="1200"/>
            <a:t> </a:t>
          </a:r>
          <a:r>
            <a:rPr lang="vi-VN" sz="2400" kern="1200" err="1"/>
            <a:t>sử</a:t>
          </a:r>
          <a:r>
            <a:rPr lang="vi-VN" sz="2400" kern="1200"/>
            <a:t> </a:t>
          </a:r>
          <a:r>
            <a:rPr lang="vi-VN" sz="2400" kern="1200" err="1"/>
            <a:t>dụng</a:t>
          </a:r>
          <a:r>
            <a:rPr lang="vi-VN" sz="2400" kern="1200"/>
            <a:t> </a:t>
          </a:r>
          <a:r>
            <a:rPr lang="vi-VN" sz="2400" kern="1200" err="1"/>
            <a:t>toán</a:t>
          </a:r>
          <a:r>
            <a:rPr lang="vi-VN" sz="2400" kern="1200"/>
            <a:t> </a:t>
          </a:r>
          <a:r>
            <a:rPr lang="vi-VN" sz="2400" kern="1200" err="1"/>
            <a:t>tử</a:t>
          </a:r>
          <a:r>
            <a:rPr lang="vi-VN" sz="2400" kern="1200"/>
            <a:t> </a:t>
          </a:r>
          <a:r>
            <a:rPr lang="vi-VN" sz="2400" kern="1200" err="1"/>
            <a:t>Robert</a:t>
          </a:r>
          <a:r>
            <a:rPr lang="vi-VN" sz="2400" kern="1200"/>
            <a:t>, </a:t>
          </a:r>
          <a:r>
            <a:rPr lang="vi-VN" sz="2400" kern="1200" err="1"/>
            <a:t>với</a:t>
          </a:r>
          <a:r>
            <a:rPr lang="vi-VN" sz="2400" kern="1200"/>
            <a:t> giao </a:t>
          </a:r>
          <a:r>
            <a:rPr lang="vi-VN" sz="2400" kern="1200" err="1"/>
            <a:t>diện</a:t>
          </a:r>
          <a:r>
            <a:rPr lang="vi-VN" sz="2400" kern="1200"/>
            <a:t> thân </a:t>
          </a:r>
          <a:r>
            <a:rPr lang="vi-VN" sz="2400" kern="1200" err="1"/>
            <a:t>thiện</a:t>
          </a:r>
          <a:r>
            <a:rPr lang="vi-VN" sz="2400" kern="1200"/>
            <a:t>, cho </a:t>
          </a:r>
          <a:r>
            <a:rPr lang="vi-VN" sz="2400" kern="1200" err="1"/>
            <a:t>phép</a:t>
          </a:r>
          <a:r>
            <a:rPr lang="vi-VN" sz="2400" kern="1200"/>
            <a:t> </a:t>
          </a:r>
          <a:r>
            <a:rPr lang="vi-VN" sz="2400" kern="1200" err="1"/>
            <a:t>người</a:t>
          </a:r>
          <a:r>
            <a:rPr lang="vi-VN" sz="2400" kern="1200"/>
            <a:t> </a:t>
          </a:r>
          <a:r>
            <a:rPr lang="vi-VN" sz="2400" kern="1200" err="1"/>
            <a:t>dùng</a:t>
          </a:r>
          <a:r>
            <a:rPr lang="vi-VN" sz="2400" kern="1200"/>
            <a:t> </a:t>
          </a:r>
          <a:r>
            <a:rPr lang="vi-VN" sz="2400" kern="1200" err="1"/>
            <a:t>tải</a:t>
          </a:r>
          <a:r>
            <a:rPr lang="vi-VN" sz="2400" kern="1200"/>
            <a:t> </a:t>
          </a:r>
          <a:r>
            <a:rPr lang="vi-VN" sz="2400" kern="1200" err="1"/>
            <a:t>ảnh</a:t>
          </a:r>
          <a:r>
            <a:rPr lang="vi-VN" sz="2400" kern="1200"/>
            <a:t> </a:t>
          </a:r>
          <a:r>
            <a:rPr lang="vi-VN" sz="2400" kern="1200" err="1"/>
            <a:t>và</a:t>
          </a:r>
          <a:r>
            <a:rPr lang="vi-VN" sz="2400" kern="1200"/>
            <a:t> xem </a:t>
          </a:r>
          <a:r>
            <a:rPr lang="vi-VN" sz="2400" kern="1200" err="1"/>
            <a:t>kết</a:t>
          </a:r>
          <a:r>
            <a:rPr lang="vi-VN" sz="2400" kern="1200"/>
            <a:t> </a:t>
          </a:r>
          <a:r>
            <a:rPr lang="vi-VN" sz="2400" kern="1200" err="1"/>
            <a:t>quả</a:t>
          </a:r>
          <a:r>
            <a:rPr lang="vi-VN" sz="2400" kern="1200"/>
            <a:t> </a:t>
          </a:r>
          <a:r>
            <a:rPr lang="vi-VN" sz="2400" kern="1200" err="1"/>
            <a:t>trực</a:t>
          </a:r>
          <a:r>
            <a:rPr lang="vi-VN" sz="2400" kern="1200"/>
            <a:t> quan.</a:t>
          </a:r>
          <a:endParaRPr lang="en-US" sz="2400" kern="1200"/>
        </a:p>
      </dsp:txBody>
      <dsp:txXfrm rot="10800000">
        <a:off x="0" y="2366"/>
        <a:ext cx="4435656" cy="20770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911D-C5CE-4A81-B278-6463DC0DDBBC}">
      <dsp:nvSpPr>
        <dsp:cNvPr id="0" name=""/>
        <dsp:cNvSpPr/>
      </dsp:nvSpPr>
      <dsp:spPr>
        <a:xfrm>
          <a:off x="879" y="295006"/>
          <a:ext cx="3085345" cy="19591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C8D50-3980-4443-BF58-38B83B9A9146}">
      <dsp:nvSpPr>
        <dsp:cNvPr id="0" name=""/>
        <dsp:cNvSpPr/>
      </dsp:nvSpPr>
      <dsp:spPr>
        <a:xfrm>
          <a:off x="343695" y="620682"/>
          <a:ext cx="3085345" cy="1959194"/>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vi-VN" sz="1900" kern="1200"/>
            <a:t>Tích hợp bộ lọc giảm nhiễu: Kết hợp toán tử Robert với các kỹ thuật giảm nhiễu như Gaussian Blur hoặc Median Filter để giảm thiểu ảnh hưởng của nhiễu trên ảnh.</a:t>
          </a:r>
          <a:endParaRPr lang="en-US" sz="1900" kern="1200"/>
        </a:p>
      </dsp:txBody>
      <dsp:txXfrm>
        <a:off x="401078" y="678065"/>
        <a:ext cx="2970579" cy="1844428"/>
      </dsp:txXfrm>
    </dsp:sp>
    <dsp:sp modelId="{8C88EAB9-F437-473F-ACF5-873515E91EE7}">
      <dsp:nvSpPr>
        <dsp:cNvPr id="0" name=""/>
        <dsp:cNvSpPr/>
      </dsp:nvSpPr>
      <dsp:spPr>
        <a:xfrm>
          <a:off x="3771856" y="295006"/>
          <a:ext cx="3085345" cy="1959194"/>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D0EBBA-5683-4870-85B1-14D7814D176F}">
      <dsp:nvSpPr>
        <dsp:cNvPr id="0" name=""/>
        <dsp:cNvSpPr/>
      </dsp:nvSpPr>
      <dsp:spPr>
        <a:xfrm>
          <a:off x="4114672" y="620682"/>
          <a:ext cx="3085345" cy="1959194"/>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vi-VN" sz="1900" kern="1200" err="1"/>
            <a:t>Tối</a:t>
          </a:r>
          <a:r>
            <a:rPr lang="vi-VN" sz="1900" kern="1200"/>
            <a:t> ưu </a:t>
          </a:r>
          <a:r>
            <a:rPr lang="vi-VN" sz="1900" kern="1200" err="1"/>
            <a:t>hóa</a:t>
          </a:r>
          <a:r>
            <a:rPr lang="vi-VN" sz="1900" kern="1200"/>
            <a:t> </a:t>
          </a:r>
          <a:r>
            <a:rPr lang="vi-VN" sz="1900" kern="1200" err="1"/>
            <a:t>thuật</a:t>
          </a:r>
          <a:r>
            <a:rPr lang="vi-VN" sz="1900" kern="1200"/>
            <a:t> </a:t>
          </a:r>
          <a:r>
            <a:rPr lang="vi-VN" sz="1900" kern="1200" err="1"/>
            <a:t>toán</a:t>
          </a:r>
          <a:r>
            <a:rPr lang="vi-VN" sz="1900" kern="1200"/>
            <a:t>: Nghiên </a:t>
          </a:r>
          <a:r>
            <a:rPr lang="vi-VN" sz="1900" kern="1200" err="1"/>
            <a:t>cứu</a:t>
          </a:r>
          <a:r>
            <a:rPr lang="vi-VN" sz="1900" kern="1200"/>
            <a:t> </a:t>
          </a:r>
          <a:r>
            <a:rPr lang="vi-VN" sz="1900" kern="1200" err="1"/>
            <a:t>cải</a:t>
          </a:r>
          <a:r>
            <a:rPr lang="vi-VN" sz="1900" kern="1200"/>
            <a:t> </a:t>
          </a:r>
          <a:r>
            <a:rPr lang="vi-VN" sz="1900" kern="1200" err="1"/>
            <a:t>tiến</a:t>
          </a:r>
          <a:r>
            <a:rPr lang="vi-VN" sz="1900" kern="1200"/>
            <a:t> </a:t>
          </a:r>
          <a:r>
            <a:rPr lang="vi-VN" sz="1900" kern="1200" err="1"/>
            <a:t>thuật</a:t>
          </a:r>
          <a:r>
            <a:rPr lang="vi-VN" sz="1900" kern="1200"/>
            <a:t> </a:t>
          </a:r>
          <a:r>
            <a:rPr lang="vi-VN" sz="1900" kern="1200" err="1"/>
            <a:t>toán</a:t>
          </a:r>
          <a:r>
            <a:rPr lang="vi-VN" sz="1900" kern="1200"/>
            <a:t> </a:t>
          </a:r>
          <a:r>
            <a:rPr lang="vi-VN" sz="1900" kern="1200" err="1"/>
            <a:t>để</a:t>
          </a:r>
          <a:r>
            <a:rPr lang="vi-VN" sz="1900" kern="1200"/>
            <a:t> tăng </a:t>
          </a:r>
          <a:r>
            <a:rPr lang="vi-VN" sz="1900" kern="1200" err="1"/>
            <a:t>hiệu</a:t>
          </a:r>
          <a:r>
            <a:rPr lang="vi-VN" sz="1900" kern="1200"/>
            <a:t> </a:t>
          </a:r>
          <a:r>
            <a:rPr lang="vi-VN" sz="1900" kern="1200" err="1"/>
            <a:t>suất</a:t>
          </a:r>
          <a:r>
            <a:rPr lang="vi-VN" sz="1900" kern="1200"/>
            <a:t> </a:t>
          </a:r>
          <a:r>
            <a:rPr lang="vi-VN" sz="1900" kern="1200" err="1"/>
            <a:t>xử</a:t>
          </a:r>
          <a:r>
            <a:rPr lang="vi-VN" sz="1900" kern="1200"/>
            <a:t> </a:t>
          </a:r>
          <a:r>
            <a:rPr lang="vi-VN" sz="1900" kern="1200" err="1"/>
            <a:t>lý</a:t>
          </a:r>
          <a:r>
            <a:rPr lang="vi-VN" sz="1900" kern="1200"/>
            <a:t> trên </a:t>
          </a:r>
          <a:r>
            <a:rPr lang="vi-VN" sz="1900" kern="1200" err="1"/>
            <a:t>ảnh</a:t>
          </a:r>
          <a:r>
            <a:rPr lang="vi-VN" sz="1900" kern="1200"/>
            <a:t> </a:t>
          </a:r>
          <a:r>
            <a:rPr lang="vi-VN" sz="1900" kern="1200" err="1"/>
            <a:t>có</a:t>
          </a:r>
          <a:r>
            <a:rPr lang="vi-VN" sz="1900" kern="1200"/>
            <a:t> </a:t>
          </a:r>
          <a:r>
            <a:rPr lang="vi-VN" sz="1900" kern="1200" err="1"/>
            <a:t>độ</a:t>
          </a:r>
          <a:r>
            <a:rPr lang="vi-VN" sz="1900" kern="1200"/>
            <a:t> phân </a:t>
          </a:r>
          <a:r>
            <a:rPr lang="vi-VN" sz="1900" kern="1200" err="1"/>
            <a:t>giải</a:t>
          </a:r>
          <a:r>
            <a:rPr lang="vi-VN" sz="1900" kern="1200"/>
            <a:t> cao </a:t>
          </a:r>
          <a:r>
            <a:rPr lang="vi-VN" sz="1900" kern="1200" err="1"/>
            <a:t>hoặc</a:t>
          </a:r>
          <a:r>
            <a:rPr lang="vi-VN" sz="1900" kern="1200"/>
            <a:t> </a:t>
          </a:r>
          <a:r>
            <a:rPr lang="vi-VN" sz="1900" kern="1200" err="1"/>
            <a:t>ảnh</a:t>
          </a:r>
          <a:r>
            <a:rPr lang="vi-VN" sz="1900" kern="1200"/>
            <a:t> </a:t>
          </a:r>
          <a:r>
            <a:rPr lang="vi-VN" sz="1900" kern="1200" err="1"/>
            <a:t>động</a:t>
          </a:r>
          <a:r>
            <a:rPr lang="vi-VN" sz="1900" kern="1200"/>
            <a:t>.</a:t>
          </a:r>
          <a:endParaRPr lang="en-US" sz="1900" kern="1200"/>
        </a:p>
      </dsp:txBody>
      <dsp:txXfrm>
        <a:off x="4172055" y="678065"/>
        <a:ext cx="2970579" cy="18444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51674-15E3-45A3-97F0-0FB03531DCAD}">
      <dsp:nvSpPr>
        <dsp:cNvPr id="0" name=""/>
        <dsp:cNvSpPr/>
      </dsp:nvSpPr>
      <dsp:spPr>
        <a:xfrm>
          <a:off x="0" y="59298"/>
          <a:ext cx="6798736" cy="1628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vi-VN" sz="2400" kern="1200"/>
            <a:t>Ảnh màu và ảnh động: Phát triển phương pháp để xử lý trên các kênh màu RGB hoặc các chuỗi ảnh động (video), mở rộng phạm vi ứng dụng trong lĩnh vực video giám sát hoặc thực tế ảo.</a:t>
          </a:r>
          <a:endParaRPr lang="en-US" sz="2400" kern="1200"/>
        </a:p>
      </dsp:txBody>
      <dsp:txXfrm>
        <a:off x="79504" y="138802"/>
        <a:ext cx="6639728" cy="1469631"/>
      </dsp:txXfrm>
    </dsp:sp>
    <dsp:sp modelId="{C5CE7E9E-1D27-432F-8D97-4B4BACEC4F02}">
      <dsp:nvSpPr>
        <dsp:cNvPr id="0" name=""/>
        <dsp:cNvSpPr/>
      </dsp:nvSpPr>
      <dsp:spPr>
        <a:xfrm>
          <a:off x="0" y="1757058"/>
          <a:ext cx="6798736" cy="162863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vi-VN" sz="2400" kern="1200"/>
            <a:t>Ứng dụng thực tiễn: Áp dụng vào các bài toán như nhận diện đối tượng trong ảnh công nghiệp, phân tích ảnh y tế, và phát hiện các biên địa lý trong ảnh vệ tinh</a:t>
          </a:r>
          <a:endParaRPr lang="en-US" sz="2400" kern="1200"/>
        </a:p>
      </dsp:txBody>
      <dsp:txXfrm>
        <a:off x="79504" y="1836562"/>
        <a:ext cx="6639728" cy="14696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AAF06-804F-4244-821C-3EA9B61B8E55}">
      <dsp:nvSpPr>
        <dsp:cNvPr id="0" name=""/>
        <dsp:cNvSpPr/>
      </dsp:nvSpPr>
      <dsp:spPr>
        <a:xfrm>
          <a:off x="879" y="408993"/>
          <a:ext cx="3428161" cy="2056896"/>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vi-VN" sz="2100" kern="1200"/>
            <a:t>Phương </a:t>
          </a:r>
          <a:r>
            <a:rPr lang="vi-VN" sz="2100" kern="1200" err="1"/>
            <a:t>pháp</a:t>
          </a:r>
          <a:r>
            <a:rPr lang="vi-VN" sz="2100" kern="1200"/>
            <a:t> lai: </a:t>
          </a:r>
          <a:r>
            <a:rPr lang="vi-VN" sz="2100" kern="1200" err="1"/>
            <a:t>Tích</a:t>
          </a:r>
          <a:r>
            <a:rPr lang="vi-VN" sz="2100" kern="1200"/>
            <a:t> </a:t>
          </a:r>
          <a:r>
            <a:rPr lang="vi-VN" sz="2100" kern="1200" err="1"/>
            <a:t>hợp</a:t>
          </a:r>
          <a:r>
            <a:rPr lang="vi-VN" sz="2100" kern="1200"/>
            <a:t> </a:t>
          </a:r>
          <a:r>
            <a:rPr lang="vi-VN" sz="2100" kern="1200" err="1"/>
            <a:t>toán</a:t>
          </a:r>
          <a:r>
            <a:rPr lang="vi-VN" sz="2100" kern="1200"/>
            <a:t> </a:t>
          </a:r>
          <a:r>
            <a:rPr lang="vi-VN" sz="2100" kern="1200" err="1"/>
            <a:t>tử</a:t>
          </a:r>
          <a:r>
            <a:rPr lang="vi-VN" sz="2100" kern="1200"/>
            <a:t> </a:t>
          </a:r>
          <a:r>
            <a:rPr lang="vi-VN" sz="2100" kern="1200" err="1"/>
            <a:t>Robert</a:t>
          </a:r>
          <a:r>
            <a:rPr lang="vi-VN" sz="2100" kern="1200"/>
            <a:t> </a:t>
          </a:r>
          <a:r>
            <a:rPr lang="vi-VN" sz="2100" kern="1200" err="1"/>
            <a:t>với</a:t>
          </a:r>
          <a:r>
            <a:rPr lang="vi-VN" sz="2100" kern="1200"/>
            <a:t> </a:t>
          </a:r>
          <a:r>
            <a:rPr lang="vi-VN" sz="2100" kern="1200" err="1"/>
            <a:t>các</a:t>
          </a:r>
          <a:r>
            <a:rPr lang="vi-VN" sz="2100" kern="1200"/>
            <a:t> </a:t>
          </a:r>
          <a:r>
            <a:rPr lang="vi-VN" sz="2100" kern="1200" err="1"/>
            <a:t>thuật</a:t>
          </a:r>
          <a:r>
            <a:rPr lang="vi-VN" sz="2100" kern="1200"/>
            <a:t> </a:t>
          </a:r>
          <a:r>
            <a:rPr lang="vi-VN" sz="2100" kern="1200" err="1"/>
            <a:t>toán</a:t>
          </a:r>
          <a:r>
            <a:rPr lang="vi-VN" sz="2100" kern="1200"/>
            <a:t> </a:t>
          </a:r>
          <a:r>
            <a:rPr lang="vi-VN" sz="2100" kern="1200" err="1"/>
            <a:t>phát</a:t>
          </a:r>
          <a:r>
            <a:rPr lang="vi-VN" sz="2100" kern="1200"/>
            <a:t> </a:t>
          </a:r>
          <a:r>
            <a:rPr lang="vi-VN" sz="2100" kern="1200" err="1"/>
            <a:t>hiện</a:t>
          </a:r>
          <a:r>
            <a:rPr lang="vi-VN" sz="2100" kern="1200"/>
            <a:t> </a:t>
          </a:r>
          <a:r>
            <a:rPr lang="vi-VN" sz="2100" kern="1200" err="1"/>
            <a:t>cạnh</a:t>
          </a:r>
          <a:r>
            <a:rPr lang="vi-VN" sz="2100" kern="1200"/>
            <a:t> </a:t>
          </a:r>
          <a:r>
            <a:rPr lang="vi-VN" sz="2100" kern="1200" err="1"/>
            <a:t>khác</a:t>
          </a:r>
          <a:r>
            <a:rPr lang="vi-VN" sz="2100" kern="1200"/>
            <a:t> như </a:t>
          </a:r>
          <a:r>
            <a:rPr lang="vi-VN" sz="2100" kern="1200" err="1"/>
            <a:t>Sobel</a:t>
          </a:r>
          <a:r>
            <a:rPr lang="vi-VN" sz="2100" kern="1200"/>
            <a:t>, </a:t>
          </a:r>
          <a:r>
            <a:rPr lang="vi-VN" sz="2100" kern="1200" err="1"/>
            <a:t>Prewitt</a:t>
          </a:r>
          <a:r>
            <a:rPr lang="vi-VN" sz="2100" kern="1200"/>
            <a:t>, </a:t>
          </a:r>
          <a:r>
            <a:rPr lang="vi-VN" sz="2100" kern="1200" err="1"/>
            <a:t>hoặc</a:t>
          </a:r>
          <a:r>
            <a:rPr lang="vi-VN" sz="2100" kern="1200"/>
            <a:t> </a:t>
          </a:r>
          <a:r>
            <a:rPr lang="vi-VN" sz="2100" kern="1200" err="1"/>
            <a:t>Canny</a:t>
          </a:r>
          <a:r>
            <a:rPr lang="vi-VN" sz="2100" kern="1200"/>
            <a:t> </a:t>
          </a:r>
          <a:r>
            <a:rPr lang="vi-VN" sz="2100" kern="1200" err="1"/>
            <a:t>để</a:t>
          </a:r>
          <a:r>
            <a:rPr lang="vi-VN" sz="2100" kern="1200"/>
            <a:t> </a:t>
          </a:r>
          <a:r>
            <a:rPr lang="vi-VN" sz="2100" kern="1200" err="1"/>
            <a:t>cải</a:t>
          </a:r>
          <a:r>
            <a:rPr lang="vi-VN" sz="2100" kern="1200"/>
            <a:t> </a:t>
          </a:r>
          <a:r>
            <a:rPr lang="vi-VN" sz="2100" kern="1200" err="1"/>
            <a:t>thiện</a:t>
          </a:r>
          <a:r>
            <a:rPr lang="vi-VN" sz="2100" kern="1200"/>
            <a:t> </a:t>
          </a:r>
          <a:r>
            <a:rPr lang="vi-VN" sz="2100" kern="1200" err="1"/>
            <a:t>độ</a:t>
          </a:r>
          <a:r>
            <a:rPr lang="vi-VN" sz="2100" kern="1200"/>
            <a:t> </a:t>
          </a:r>
          <a:r>
            <a:rPr lang="vi-VN" sz="2100" kern="1200" err="1"/>
            <a:t>chính</a:t>
          </a:r>
          <a:r>
            <a:rPr lang="vi-VN" sz="2100" kern="1200"/>
            <a:t> </a:t>
          </a:r>
          <a:r>
            <a:rPr lang="vi-VN" sz="2100" kern="1200" err="1"/>
            <a:t>xác</a:t>
          </a:r>
          <a:r>
            <a:rPr lang="vi-VN" sz="2100" kern="1200"/>
            <a:t> </a:t>
          </a:r>
          <a:r>
            <a:rPr lang="vi-VN" sz="2100" kern="1200" err="1"/>
            <a:t>và</a:t>
          </a:r>
          <a:r>
            <a:rPr lang="vi-VN" sz="2100" kern="1200"/>
            <a:t> </a:t>
          </a:r>
          <a:r>
            <a:rPr lang="vi-VN" sz="2100" kern="1200" err="1"/>
            <a:t>khả</a:t>
          </a:r>
          <a:r>
            <a:rPr lang="vi-VN" sz="2100" kern="1200"/>
            <a:t> năng </a:t>
          </a:r>
          <a:r>
            <a:rPr lang="vi-VN" sz="2100" kern="1200" err="1"/>
            <a:t>phát</a:t>
          </a:r>
          <a:r>
            <a:rPr lang="vi-VN" sz="2100" kern="1200"/>
            <a:t> </a:t>
          </a:r>
          <a:r>
            <a:rPr lang="vi-VN" sz="2100" kern="1200" err="1"/>
            <a:t>hiện</a:t>
          </a:r>
          <a:r>
            <a:rPr lang="vi-VN" sz="2100" kern="1200"/>
            <a:t> </a:t>
          </a:r>
          <a:r>
            <a:rPr lang="vi-VN" sz="2100" kern="1200" err="1"/>
            <a:t>cạnh</a:t>
          </a:r>
          <a:r>
            <a:rPr lang="vi-VN" sz="2100" kern="1200"/>
            <a:t> chi </a:t>
          </a:r>
          <a:r>
            <a:rPr lang="vi-VN" sz="2100" kern="1200" err="1"/>
            <a:t>tiết</a:t>
          </a:r>
          <a:r>
            <a:rPr lang="vi-VN" sz="2100" kern="1200"/>
            <a:t>.</a:t>
          </a:r>
          <a:endParaRPr lang="en-US" sz="2100" kern="1200"/>
        </a:p>
      </dsp:txBody>
      <dsp:txXfrm>
        <a:off x="879" y="408993"/>
        <a:ext cx="3428161" cy="2056896"/>
      </dsp:txXfrm>
    </dsp:sp>
    <dsp:sp modelId="{63D69F6F-1044-4248-95AC-90000A61508E}">
      <dsp:nvSpPr>
        <dsp:cNvPr id="0" name=""/>
        <dsp:cNvSpPr/>
      </dsp:nvSpPr>
      <dsp:spPr>
        <a:xfrm>
          <a:off x="3771856" y="408993"/>
          <a:ext cx="3428161" cy="2056896"/>
        </a:xfrm>
        <a:prstGeom prst="rect">
          <a:avLst/>
        </a:prstGeom>
        <a:solidFill>
          <a:schemeClr val="accent2">
            <a:hueOff val="3363155"/>
            <a:satOff val="-3572"/>
            <a:lumOff val="274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vi-VN" sz="2100" kern="1200" err="1"/>
            <a:t>Học</a:t>
          </a:r>
          <a:r>
            <a:rPr lang="vi-VN" sz="2100" kern="1200"/>
            <a:t> </a:t>
          </a:r>
          <a:r>
            <a:rPr lang="vi-VN" sz="2100" kern="1200" err="1"/>
            <a:t>máy</a:t>
          </a:r>
          <a:r>
            <a:rPr lang="vi-VN" sz="2100" kern="1200"/>
            <a:t> </a:t>
          </a:r>
          <a:r>
            <a:rPr lang="vi-VN" sz="2100" kern="1200" err="1"/>
            <a:t>và</a:t>
          </a:r>
          <a:r>
            <a:rPr lang="vi-VN" sz="2100" kern="1200"/>
            <a:t> </a:t>
          </a:r>
          <a:r>
            <a:rPr lang="vi-VN" sz="2100" kern="1200" err="1"/>
            <a:t>học</a:t>
          </a:r>
          <a:r>
            <a:rPr lang="vi-VN" sz="2100" kern="1200"/>
            <a:t> sâu: </a:t>
          </a:r>
          <a:r>
            <a:rPr lang="vi-VN" sz="2100" kern="1200" err="1"/>
            <a:t>Sử</a:t>
          </a:r>
          <a:r>
            <a:rPr lang="vi-VN" sz="2100" kern="1200"/>
            <a:t> </a:t>
          </a:r>
          <a:r>
            <a:rPr lang="vi-VN" sz="2100" kern="1200" err="1"/>
            <a:t>dụng</a:t>
          </a:r>
          <a:r>
            <a:rPr lang="vi-VN" sz="2100" kern="1200"/>
            <a:t> </a:t>
          </a:r>
          <a:r>
            <a:rPr lang="vi-VN" sz="2100" kern="1200" err="1"/>
            <a:t>kết</a:t>
          </a:r>
          <a:r>
            <a:rPr lang="vi-VN" sz="2100" kern="1200"/>
            <a:t> </a:t>
          </a:r>
          <a:r>
            <a:rPr lang="vi-VN" sz="2100" kern="1200" err="1"/>
            <a:t>quả</a:t>
          </a:r>
          <a:r>
            <a:rPr lang="vi-VN" sz="2100" kern="1200"/>
            <a:t> </a:t>
          </a:r>
          <a:r>
            <a:rPr lang="vi-VN" sz="2100" kern="1200" err="1"/>
            <a:t>từ</a:t>
          </a:r>
          <a:r>
            <a:rPr lang="vi-VN" sz="2100" kern="1200"/>
            <a:t> </a:t>
          </a:r>
          <a:r>
            <a:rPr lang="vi-VN" sz="2100" kern="1200" err="1"/>
            <a:t>toán</a:t>
          </a:r>
          <a:r>
            <a:rPr lang="vi-VN" sz="2100" kern="1200"/>
            <a:t> </a:t>
          </a:r>
          <a:r>
            <a:rPr lang="vi-VN" sz="2100" kern="1200" err="1"/>
            <a:t>tử</a:t>
          </a:r>
          <a:r>
            <a:rPr lang="vi-VN" sz="2100" kern="1200"/>
            <a:t> </a:t>
          </a:r>
          <a:r>
            <a:rPr lang="vi-VN" sz="2100" kern="1200" err="1"/>
            <a:t>Robert</a:t>
          </a:r>
          <a:r>
            <a:rPr lang="vi-VN" sz="2100" kern="1200"/>
            <a:t> </a:t>
          </a:r>
          <a:r>
            <a:rPr lang="vi-VN" sz="2100" kern="1200" err="1"/>
            <a:t>làm</a:t>
          </a:r>
          <a:r>
            <a:rPr lang="vi-VN" sz="2100" kern="1200"/>
            <a:t> </a:t>
          </a:r>
          <a:r>
            <a:rPr lang="vi-VN" sz="2100" kern="1200" err="1"/>
            <a:t>nền</a:t>
          </a:r>
          <a:r>
            <a:rPr lang="vi-VN" sz="2100" kern="1200"/>
            <a:t> </a:t>
          </a:r>
          <a:r>
            <a:rPr lang="vi-VN" sz="2100" kern="1200" err="1"/>
            <a:t>tảng</a:t>
          </a:r>
          <a:r>
            <a:rPr lang="vi-VN" sz="2100" kern="1200"/>
            <a:t> cho </a:t>
          </a:r>
          <a:r>
            <a:rPr lang="vi-VN" sz="2100" kern="1200" err="1"/>
            <a:t>các</a:t>
          </a:r>
          <a:r>
            <a:rPr lang="vi-VN" sz="2100" kern="1200"/>
            <a:t> mô </a:t>
          </a:r>
          <a:r>
            <a:rPr lang="vi-VN" sz="2100" kern="1200" err="1"/>
            <a:t>hình</a:t>
          </a:r>
          <a:r>
            <a:rPr lang="vi-VN" sz="2100" kern="1200"/>
            <a:t> </a:t>
          </a:r>
          <a:r>
            <a:rPr lang="vi-VN" sz="2100" kern="1200" err="1"/>
            <a:t>học</a:t>
          </a:r>
          <a:r>
            <a:rPr lang="vi-VN" sz="2100" kern="1200"/>
            <a:t> sâu </a:t>
          </a:r>
          <a:r>
            <a:rPr lang="vi-VN" sz="2100" kern="1200" err="1"/>
            <a:t>để</a:t>
          </a:r>
          <a:r>
            <a:rPr lang="vi-VN" sz="2100" kern="1200"/>
            <a:t> nâng cao </a:t>
          </a:r>
          <a:r>
            <a:rPr lang="vi-VN" sz="2100" kern="1200" err="1"/>
            <a:t>hiệu</a:t>
          </a:r>
          <a:r>
            <a:rPr lang="vi-VN" sz="2100" kern="1200"/>
            <a:t> </a:t>
          </a:r>
          <a:r>
            <a:rPr lang="vi-VN" sz="2100" kern="1200" err="1"/>
            <a:t>quả</a:t>
          </a:r>
          <a:r>
            <a:rPr lang="vi-VN" sz="2100" kern="1200"/>
            <a:t> trong </a:t>
          </a:r>
          <a:r>
            <a:rPr lang="vi-VN" sz="2100" kern="1200" err="1"/>
            <a:t>các</a:t>
          </a:r>
          <a:r>
            <a:rPr lang="vi-VN" sz="2100" kern="1200"/>
            <a:t> </a:t>
          </a:r>
          <a:r>
            <a:rPr lang="vi-VN" sz="2100" kern="1200" err="1"/>
            <a:t>bài</a:t>
          </a:r>
          <a:r>
            <a:rPr lang="vi-VN" sz="2100" kern="1200"/>
            <a:t> </a:t>
          </a:r>
          <a:r>
            <a:rPr lang="vi-VN" sz="2100" kern="1200" err="1"/>
            <a:t>toán</a:t>
          </a:r>
          <a:r>
            <a:rPr lang="vi-VN" sz="2100" kern="1200"/>
            <a:t> </a:t>
          </a:r>
          <a:r>
            <a:rPr lang="vi-VN" sz="2100" kern="1200" err="1"/>
            <a:t>nhận</a:t>
          </a:r>
          <a:r>
            <a:rPr lang="vi-VN" sz="2100" kern="1200"/>
            <a:t> </a:t>
          </a:r>
          <a:r>
            <a:rPr lang="vi-VN" sz="2100" kern="1200" err="1"/>
            <a:t>diện</a:t>
          </a:r>
          <a:r>
            <a:rPr lang="vi-VN" sz="2100" kern="1200"/>
            <a:t> </a:t>
          </a:r>
          <a:r>
            <a:rPr lang="vi-VN" sz="2100" kern="1200" err="1"/>
            <a:t>đối</a:t>
          </a:r>
          <a:r>
            <a:rPr lang="vi-VN" sz="2100" kern="1200"/>
            <a:t> </a:t>
          </a:r>
          <a:r>
            <a:rPr lang="vi-VN" sz="2100" kern="1200" err="1"/>
            <a:t>tượng</a:t>
          </a:r>
          <a:r>
            <a:rPr lang="vi-VN" sz="2100" kern="1200"/>
            <a:t> </a:t>
          </a:r>
          <a:r>
            <a:rPr lang="vi-VN" sz="2100" kern="1200" err="1"/>
            <a:t>phức</a:t>
          </a:r>
          <a:r>
            <a:rPr lang="vi-VN" sz="2100" kern="1200"/>
            <a:t> </a:t>
          </a:r>
          <a:r>
            <a:rPr lang="vi-VN" sz="2100" kern="1200" err="1"/>
            <a:t>tạp</a:t>
          </a:r>
          <a:r>
            <a:rPr lang="vi-VN" sz="2100" kern="1200"/>
            <a:t>.</a:t>
          </a:r>
          <a:endParaRPr lang="en-US" sz="2100" kern="1200"/>
        </a:p>
      </dsp:txBody>
      <dsp:txXfrm>
        <a:off x="3771856" y="408993"/>
        <a:ext cx="3428161" cy="205689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5DAC1-2786-466B-8F41-A856D9D21202}" type="datetimeFigureOut">
              <a:rPr lang="vi-VN" smtClean="0"/>
              <a:t>15/01/2025</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461E4-1C86-44BD-9859-D86A055825F9}" type="slidenum">
              <a:rPr lang="vi-VN" smtClean="0"/>
              <a:t>‹#›</a:t>
            </a:fld>
            <a:endParaRPr lang="vi-VN"/>
          </a:p>
        </p:txBody>
      </p:sp>
    </p:spTree>
    <p:extLst>
      <p:ext uri="{BB962C8B-B14F-4D97-AF65-F5344CB8AC3E}">
        <p14:creationId xmlns:p14="http://schemas.microsoft.com/office/powerpoint/2010/main" val="4109750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Tại sao chọn kỹ thuật Robert thay vì Sobel hoặc Canny?</a:t>
            </a:r>
          </a:p>
          <a:p>
            <a:r>
              <a:rPr lang="vi-VN" b="1"/>
              <a:t>Trả lời:</a:t>
            </a:r>
            <a:endParaRPr lang="vi-VN"/>
          </a:p>
          <a:p>
            <a:pPr>
              <a:buFont typeface="Arial" panose="020B0604020202020204" pitchFamily="34" charset="0"/>
              <a:buChar char="•"/>
            </a:pPr>
            <a:r>
              <a:rPr lang="vi-VN" b="1"/>
              <a:t>Toán tử Robert</a:t>
            </a:r>
            <a:r>
              <a:rPr lang="vi-VN"/>
              <a:t> là một trong những phương pháp phát hiện cạnh đơn giản và hiệu quả với ảnh có kích thước nhỏ.</a:t>
            </a:r>
          </a:p>
          <a:p>
            <a:pPr>
              <a:buFont typeface="Arial" panose="020B0604020202020204" pitchFamily="34" charset="0"/>
              <a:buChar char="•"/>
            </a:pPr>
            <a:r>
              <a:rPr lang="vi-VN"/>
              <a:t>So với </a:t>
            </a:r>
            <a:r>
              <a:rPr lang="vi-VN" b="1"/>
              <a:t>Sobel</a:t>
            </a:r>
            <a:r>
              <a:rPr lang="vi-VN"/>
              <a:t>, phương pháp Robert tính toán gradient với </a:t>
            </a:r>
            <a:r>
              <a:rPr lang="vi-VN" b="1"/>
              <a:t>mặt nạ 2x2</a:t>
            </a:r>
            <a:r>
              <a:rPr lang="vi-VN"/>
              <a:t>, giúp giảm số phép tính và tăng tốc độ xử lý.</a:t>
            </a:r>
          </a:p>
          <a:p>
            <a:pPr>
              <a:buFont typeface="Arial" panose="020B0604020202020204" pitchFamily="34" charset="0"/>
              <a:buChar char="•"/>
            </a:pPr>
            <a:r>
              <a:rPr lang="vi-VN"/>
              <a:t>So với </a:t>
            </a:r>
            <a:r>
              <a:rPr lang="vi-VN" b="1"/>
              <a:t>Canny</a:t>
            </a:r>
            <a:r>
              <a:rPr lang="vi-VN"/>
              <a:t>, phương pháp Robert không yêu cầu nhiều tham số điều chỉnh (như ngưỡng hoặc lọc Gaussian), giúp triển khai dễ dàng hơn.</a:t>
            </a:r>
          </a:p>
          <a:p>
            <a:pPr>
              <a:buFont typeface="Arial" panose="020B0604020202020204" pitchFamily="34" charset="0"/>
              <a:buChar char="•"/>
            </a:pPr>
            <a:r>
              <a:rPr lang="vi-VN"/>
              <a:t>Trong bối cảnh xử lý ảnh thời gian thực hoặc thiết bị có tài nguyên hạn chế, </a:t>
            </a:r>
            <a:r>
              <a:rPr lang="vi-VN" b="1"/>
              <a:t>Robert là một lựa chọn phù hợp</a:t>
            </a:r>
            <a:r>
              <a:rPr lang="vi-VN"/>
              <a:t>.</a:t>
            </a:r>
          </a:p>
          <a:p>
            <a:endParaRPr lang="vi-VN"/>
          </a:p>
        </p:txBody>
      </p:sp>
      <p:sp>
        <p:nvSpPr>
          <p:cNvPr id="4" name="Slide Number Placeholder 3"/>
          <p:cNvSpPr>
            <a:spLocks noGrp="1"/>
          </p:cNvSpPr>
          <p:nvPr>
            <p:ph type="sldNum" sz="quarter" idx="5"/>
          </p:nvPr>
        </p:nvSpPr>
        <p:spPr/>
        <p:txBody>
          <a:bodyPr/>
          <a:lstStyle/>
          <a:p>
            <a:fld id="{DAF461E4-1C86-44BD-9859-D86A055825F9}" type="slidenum">
              <a:rPr lang="vi-VN" smtClean="0"/>
              <a:t>3</a:t>
            </a:fld>
            <a:endParaRPr lang="vi-VN"/>
          </a:p>
        </p:txBody>
      </p:sp>
    </p:spTree>
    <p:extLst>
      <p:ext uri="{BB962C8B-B14F-4D97-AF65-F5344CB8AC3E}">
        <p14:creationId xmlns:p14="http://schemas.microsoft.com/office/powerpoint/2010/main" val="281011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DAF461E4-1C86-44BD-9859-D86A055825F9}" type="slidenum">
              <a:rPr lang="vi-VN" smtClean="0"/>
              <a:t>5</a:t>
            </a:fld>
            <a:endParaRPr lang="vi-VN"/>
          </a:p>
        </p:txBody>
      </p:sp>
    </p:spTree>
    <p:extLst>
      <p:ext uri="{BB962C8B-B14F-4D97-AF65-F5344CB8AC3E}">
        <p14:creationId xmlns:p14="http://schemas.microsoft.com/office/powerpoint/2010/main" val="150017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=&gt; Robert nhanh và phù hợp với bài toán xử lý ảnh cơ bản, nhưng nếu cần phát hiện cạnh chính xác hơn, Sobel hoặc Canny có thể là lựa chọn tốt hơn.</a:t>
            </a:r>
          </a:p>
        </p:txBody>
      </p:sp>
      <p:sp>
        <p:nvSpPr>
          <p:cNvPr id="4" name="Slide Number Placeholder 3"/>
          <p:cNvSpPr>
            <a:spLocks noGrp="1"/>
          </p:cNvSpPr>
          <p:nvPr>
            <p:ph type="sldNum" sz="quarter" idx="5"/>
          </p:nvPr>
        </p:nvSpPr>
        <p:spPr/>
        <p:txBody>
          <a:bodyPr/>
          <a:lstStyle/>
          <a:p>
            <a:fld id="{DAF461E4-1C86-44BD-9859-D86A055825F9}" type="slidenum">
              <a:rPr lang="vi-VN" smtClean="0"/>
              <a:t>14</a:t>
            </a:fld>
            <a:endParaRPr lang="vi-VN"/>
          </a:p>
        </p:txBody>
      </p:sp>
    </p:spTree>
    <p:extLst>
      <p:ext uri="{BB962C8B-B14F-4D97-AF65-F5344CB8AC3E}">
        <p14:creationId xmlns:p14="http://schemas.microsoft.com/office/powerpoint/2010/main" val="1698724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vi-VN" b="1"/>
              <a:t>Ảnh có độ phân giải cao:</a:t>
            </a:r>
            <a:r>
              <a:rPr lang="vi-VN"/>
              <a:t> Phương pháp Robert vẫn hoạt động nhưng do mặt nạ nhỏ (2x2), nó có thể bỏ sót các cạnh nhỏ và không rõ ràng bằng Sobel hoặc Canny.</a:t>
            </a:r>
          </a:p>
          <a:p>
            <a:pPr>
              <a:buFont typeface="Arial" panose="020B0604020202020204" pitchFamily="34" charset="0"/>
              <a:buChar char="•"/>
            </a:pPr>
            <a:r>
              <a:rPr lang="vi-VN" b="1"/>
              <a:t>Ảnh có nhiễu:</a:t>
            </a:r>
            <a:r>
              <a:rPr lang="vi-VN"/>
              <a:t> Robert nhạy cảm với nhiễu vì nó tính toán dựa trên sự khác biệt pixel lân cận. </a:t>
            </a:r>
            <a:r>
              <a:rPr lang="vi-VN" b="1"/>
              <a:t>Giải pháp:</a:t>
            </a:r>
            <a:r>
              <a:rPr lang="vi-VN"/>
              <a:t>Áp dụng </a:t>
            </a:r>
            <a:r>
              <a:rPr lang="vi-VN" b="1"/>
              <a:t>lọc Gaussian hoặc Median</a:t>
            </a:r>
            <a:r>
              <a:rPr lang="vi-VN"/>
              <a:t> trước khi phát hiện cạnh.</a:t>
            </a:r>
          </a:p>
          <a:p>
            <a:pPr>
              <a:buFont typeface="Arial" panose="020B0604020202020204" pitchFamily="34" charset="0"/>
              <a:buChar char="•"/>
            </a:pPr>
            <a:r>
              <a:rPr lang="vi-VN"/>
              <a:t>Sử dụng </a:t>
            </a:r>
            <a:r>
              <a:rPr lang="vi-VN" b="1"/>
              <a:t>Canny Edge Detection</a:t>
            </a:r>
            <a:r>
              <a:rPr lang="vi-VN"/>
              <a:t> thay vì Robert nếu cần độ chính xác cao hơn.</a:t>
            </a:r>
          </a:p>
          <a:p>
            <a:endParaRPr lang="vi-VN"/>
          </a:p>
        </p:txBody>
      </p:sp>
      <p:sp>
        <p:nvSpPr>
          <p:cNvPr id="4" name="Slide Number Placeholder 3"/>
          <p:cNvSpPr>
            <a:spLocks noGrp="1"/>
          </p:cNvSpPr>
          <p:nvPr>
            <p:ph type="sldNum" sz="quarter" idx="5"/>
          </p:nvPr>
        </p:nvSpPr>
        <p:spPr/>
        <p:txBody>
          <a:bodyPr/>
          <a:lstStyle/>
          <a:p>
            <a:fld id="{DAF461E4-1C86-44BD-9859-D86A055825F9}" type="slidenum">
              <a:rPr lang="vi-VN" smtClean="0"/>
              <a:t>30</a:t>
            </a:fld>
            <a:endParaRPr lang="vi-VN"/>
          </a:p>
        </p:txBody>
      </p:sp>
    </p:spTree>
    <p:extLst>
      <p:ext uri="{BB962C8B-B14F-4D97-AF65-F5344CB8AC3E}">
        <p14:creationId xmlns:p14="http://schemas.microsoft.com/office/powerpoint/2010/main" val="3316020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vi-VN" b="1"/>
              <a:t>Ảnh có độ phân giải cao:</a:t>
            </a:r>
            <a:r>
              <a:rPr lang="vi-VN"/>
              <a:t> Phương pháp Robert vẫn hoạt động nhưng do mặt nạ nhỏ (2x2), nó có thể bỏ sót các cạnh nhỏ và không rõ ràng bằng Sobel hoặc Canny.</a:t>
            </a:r>
          </a:p>
          <a:p>
            <a:pPr>
              <a:buFont typeface="Arial" panose="020B0604020202020204" pitchFamily="34" charset="0"/>
              <a:buChar char="•"/>
            </a:pPr>
            <a:r>
              <a:rPr lang="vi-VN" b="1"/>
              <a:t>Ảnh có nhiễu:</a:t>
            </a:r>
            <a:r>
              <a:rPr lang="vi-VN"/>
              <a:t> Robert nhạy cảm với nhiễu vì nó tính toán dựa trên sự khác biệt pixel lân cận. </a:t>
            </a:r>
            <a:r>
              <a:rPr lang="vi-VN" b="1"/>
              <a:t>Giải pháp:</a:t>
            </a:r>
            <a:r>
              <a:rPr lang="vi-VN"/>
              <a:t>Áp dụng </a:t>
            </a:r>
            <a:r>
              <a:rPr lang="vi-VN" b="1"/>
              <a:t>lọc Gaussian hoặc Median</a:t>
            </a:r>
            <a:r>
              <a:rPr lang="vi-VN"/>
              <a:t> trước khi phát hiện cạnh.</a:t>
            </a:r>
          </a:p>
          <a:p>
            <a:pPr>
              <a:buFont typeface="Arial" panose="020B0604020202020204" pitchFamily="34" charset="0"/>
              <a:buChar char="•"/>
            </a:pPr>
            <a:r>
              <a:rPr lang="vi-VN"/>
              <a:t>Sử dụng </a:t>
            </a:r>
            <a:r>
              <a:rPr lang="vi-VN" b="1"/>
              <a:t>Canny Edge Detection</a:t>
            </a:r>
            <a:r>
              <a:rPr lang="vi-VN"/>
              <a:t> thay vì Robert nếu cần độ chính xác cao hơn.</a:t>
            </a:r>
          </a:p>
          <a:p>
            <a:endParaRPr lang="vi-VN"/>
          </a:p>
        </p:txBody>
      </p:sp>
      <p:sp>
        <p:nvSpPr>
          <p:cNvPr id="4" name="Slide Number Placeholder 3"/>
          <p:cNvSpPr>
            <a:spLocks noGrp="1"/>
          </p:cNvSpPr>
          <p:nvPr>
            <p:ph type="sldNum" sz="quarter" idx="5"/>
          </p:nvPr>
        </p:nvSpPr>
        <p:spPr/>
        <p:txBody>
          <a:bodyPr/>
          <a:lstStyle/>
          <a:p>
            <a:fld id="{DAF461E4-1C86-44BD-9859-D86A055825F9}" type="slidenum">
              <a:rPr lang="vi-VN" smtClean="0"/>
              <a:t>31</a:t>
            </a:fld>
            <a:endParaRPr lang="vi-VN"/>
          </a:p>
        </p:txBody>
      </p:sp>
    </p:spTree>
    <p:extLst>
      <p:ext uri="{BB962C8B-B14F-4D97-AF65-F5344CB8AC3E}">
        <p14:creationId xmlns:p14="http://schemas.microsoft.com/office/powerpoint/2010/main" val="214003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Nếu phát triển phương pháp này thành một ứng dụng thực tế, bạn sẽ làm gì?</a:t>
            </a:r>
          </a:p>
          <a:p>
            <a:r>
              <a:rPr lang="vi-VN" b="1"/>
              <a:t>Trả lời:</a:t>
            </a:r>
            <a:endParaRPr lang="vi-VN"/>
          </a:p>
          <a:p>
            <a:pPr>
              <a:buFont typeface="Arial" panose="020B0604020202020204" pitchFamily="34" charset="0"/>
              <a:buChar char="•"/>
            </a:pPr>
            <a:r>
              <a:rPr lang="vi-VN" b="1"/>
              <a:t>Tích hợp vào phần mềm xử lý ảnh</a:t>
            </a:r>
            <a:r>
              <a:rPr lang="vi-VN"/>
              <a:t> để hỗ trợ phân tích biên đối tượng.</a:t>
            </a:r>
          </a:p>
          <a:p>
            <a:pPr>
              <a:buFont typeface="Arial" panose="020B0604020202020204" pitchFamily="34" charset="0"/>
              <a:buChar char="•"/>
            </a:pPr>
            <a:r>
              <a:rPr lang="vi-VN" b="1"/>
              <a:t>Ứng dụng vào y tế</a:t>
            </a:r>
            <a:r>
              <a:rPr lang="vi-VN"/>
              <a:t>, chẳng hạn trong phân tích ảnh X-ray hoặc MRI.</a:t>
            </a:r>
          </a:p>
          <a:p>
            <a:pPr>
              <a:buFont typeface="Arial" panose="020B0604020202020204" pitchFamily="34" charset="0"/>
              <a:buChar char="•"/>
            </a:pPr>
            <a:r>
              <a:rPr lang="vi-VN" b="1"/>
              <a:t>Kết hợp với AI</a:t>
            </a:r>
            <a:r>
              <a:rPr lang="vi-VN"/>
              <a:t> để nhận diện đối tượng trong ảnh tự động.</a:t>
            </a:r>
          </a:p>
          <a:p>
            <a:pPr>
              <a:buFont typeface="Arial" panose="020B0604020202020204" pitchFamily="34" charset="0"/>
              <a:buChar char="•"/>
            </a:pPr>
            <a:r>
              <a:rPr lang="vi-VN" b="1"/>
              <a:t>Chuyển thành ứng dụng web hoặc mobile</a:t>
            </a:r>
            <a:r>
              <a:rPr lang="vi-VN"/>
              <a:t> để người dùng có thể tải ảnh lên và phát hiện cạnh trực tiếp.</a:t>
            </a:r>
          </a:p>
          <a:p>
            <a:endParaRPr lang="vi-VN"/>
          </a:p>
        </p:txBody>
      </p:sp>
      <p:sp>
        <p:nvSpPr>
          <p:cNvPr id="4" name="Slide Number Placeholder 3"/>
          <p:cNvSpPr>
            <a:spLocks noGrp="1"/>
          </p:cNvSpPr>
          <p:nvPr>
            <p:ph type="sldNum" sz="quarter" idx="5"/>
          </p:nvPr>
        </p:nvSpPr>
        <p:spPr/>
        <p:txBody>
          <a:bodyPr/>
          <a:lstStyle/>
          <a:p>
            <a:fld id="{DAF461E4-1C86-44BD-9859-D86A055825F9}" type="slidenum">
              <a:rPr lang="vi-VN" smtClean="0"/>
              <a:t>37</a:t>
            </a:fld>
            <a:endParaRPr lang="vi-VN"/>
          </a:p>
        </p:txBody>
      </p:sp>
    </p:spTree>
    <p:extLst>
      <p:ext uri="{BB962C8B-B14F-4D97-AF65-F5344CB8AC3E}">
        <p14:creationId xmlns:p14="http://schemas.microsoft.com/office/powerpoint/2010/main" val="223908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Nếu phát triển phương pháp này thành một ứng dụng thực tế, bạn sẽ làm gì?</a:t>
            </a:r>
          </a:p>
          <a:p>
            <a:r>
              <a:rPr lang="vi-VN" b="1"/>
              <a:t>Trả lời:</a:t>
            </a:r>
            <a:endParaRPr lang="vi-VN"/>
          </a:p>
          <a:p>
            <a:pPr>
              <a:buFont typeface="Arial" panose="020B0604020202020204" pitchFamily="34" charset="0"/>
              <a:buChar char="•"/>
            </a:pPr>
            <a:r>
              <a:rPr lang="vi-VN" b="1"/>
              <a:t>Tích hợp vào phần mềm xử lý ảnh</a:t>
            </a:r>
            <a:r>
              <a:rPr lang="vi-VN"/>
              <a:t> để hỗ trợ phân tích biên đối tượng.</a:t>
            </a:r>
          </a:p>
          <a:p>
            <a:pPr>
              <a:buFont typeface="Arial" panose="020B0604020202020204" pitchFamily="34" charset="0"/>
              <a:buChar char="•"/>
            </a:pPr>
            <a:r>
              <a:rPr lang="vi-VN" b="1"/>
              <a:t>Ứng dụng vào y tế</a:t>
            </a:r>
            <a:r>
              <a:rPr lang="vi-VN"/>
              <a:t>, chẳng hạn trong phân tích ảnh X-ray hoặc MRI.</a:t>
            </a:r>
          </a:p>
          <a:p>
            <a:pPr>
              <a:buFont typeface="Arial" panose="020B0604020202020204" pitchFamily="34" charset="0"/>
              <a:buChar char="•"/>
            </a:pPr>
            <a:r>
              <a:rPr lang="vi-VN" b="1"/>
              <a:t>Kết hợp với AI</a:t>
            </a:r>
            <a:r>
              <a:rPr lang="vi-VN"/>
              <a:t> để nhận diện đối tượng trong ảnh tự động.</a:t>
            </a:r>
          </a:p>
          <a:p>
            <a:pPr>
              <a:buFont typeface="Arial" panose="020B0604020202020204" pitchFamily="34" charset="0"/>
              <a:buChar char="•"/>
            </a:pPr>
            <a:r>
              <a:rPr lang="vi-VN" b="1"/>
              <a:t>Chuyển thành ứng dụng web hoặc mobile</a:t>
            </a:r>
            <a:r>
              <a:rPr lang="vi-VN"/>
              <a:t> để người dùng có thể tải ảnh lên và phát hiện cạnh trực tiếp.</a:t>
            </a:r>
          </a:p>
          <a:p>
            <a:endParaRPr lang="vi-VN"/>
          </a:p>
        </p:txBody>
      </p:sp>
      <p:sp>
        <p:nvSpPr>
          <p:cNvPr id="4" name="Slide Number Placeholder 3"/>
          <p:cNvSpPr>
            <a:spLocks noGrp="1"/>
          </p:cNvSpPr>
          <p:nvPr>
            <p:ph type="sldNum" sz="quarter" idx="5"/>
          </p:nvPr>
        </p:nvSpPr>
        <p:spPr/>
        <p:txBody>
          <a:bodyPr/>
          <a:lstStyle/>
          <a:p>
            <a:fld id="{DAF461E4-1C86-44BD-9859-D86A055825F9}" type="slidenum">
              <a:rPr lang="vi-VN" smtClean="0"/>
              <a:t>38</a:t>
            </a:fld>
            <a:endParaRPr lang="vi-VN"/>
          </a:p>
        </p:txBody>
      </p:sp>
    </p:spTree>
    <p:extLst>
      <p:ext uri="{BB962C8B-B14F-4D97-AF65-F5344CB8AC3E}">
        <p14:creationId xmlns:p14="http://schemas.microsoft.com/office/powerpoint/2010/main" val="64768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Nếu phát triển phương pháp này thành một ứng dụng thực tế, bạn sẽ làm gì?</a:t>
            </a:r>
          </a:p>
          <a:p>
            <a:r>
              <a:rPr lang="vi-VN" b="1"/>
              <a:t>Trả lời:</a:t>
            </a:r>
            <a:endParaRPr lang="vi-VN"/>
          </a:p>
          <a:p>
            <a:pPr>
              <a:buFont typeface="Arial" panose="020B0604020202020204" pitchFamily="34" charset="0"/>
              <a:buChar char="•"/>
            </a:pPr>
            <a:r>
              <a:rPr lang="vi-VN" b="1"/>
              <a:t>Tích hợp vào phần mềm xử lý ảnh</a:t>
            </a:r>
            <a:r>
              <a:rPr lang="vi-VN"/>
              <a:t> để hỗ trợ phân tích biên đối tượng.</a:t>
            </a:r>
          </a:p>
          <a:p>
            <a:pPr>
              <a:buFont typeface="Arial" panose="020B0604020202020204" pitchFamily="34" charset="0"/>
              <a:buChar char="•"/>
            </a:pPr>
            <a:r>
              <a:rPr lang="vi-VN" b="1"/>
              <a:t>Ứng dụng vào y tế</a:t>
            </a:r>
            <a:r>
              <a:rPr lang="vi-VN"/>
              <a:t>, chẳng hạn trong phân tích ảnh X-ray hoặc MRI.</a:t>
            </a:r>
          </a:p>
          <a:p>
            <a:pPr>
              <a:buFont typeface="Arial" panose="020B0604020202020204" pitchFamily="34" charset="0"/>
              <a:buChar char="•"/>
            </a:pPr>
            <a:r>
              <a:rPr lang="vi-VN" b="1"/>
              <a:t>Kết hợp với AI</a:t>
            </a:r>
            <a:r>
              <a:rPr lang="vi-VN"/>
              <a:t> để nhận diện đối tượng trong ảnh tự động.</a:t>
            </a:r>
          </a:p>
          <a:p>
            <a:pPr>
              <a:buFont typeface="Arial" panose="020B0604020202020204" pitchFamily="34" charset="0"/>
              <a:buChar char="•"/>
            </a:pPr>
            <a:r>
              <a:rPr lang="vi-VN" b="1"/>
              <a:t>Chuyển thành ứng dụng web hoặc mobile</a:t>
            </a:r>
            <a:r>
              <a:rPr lang="vi-VN"/>
              <a:t> để người dùng có thể tải ảnh lên và phát hiện cạnh trực tiếp.</a:t>
            </a:r>
          </a:p>
          <a:p>
            <a:endParaRPr lang="vi-VN"/>
          </a:p>
        </p:txBody>
      </p:sp>
      <p:sp>
        <p:nvSpPr>
          <p:cNvPr id="4" name="Slide Number Placeholder 3"/>
          <p:cNvSpPr>
            <a:spLocks noGrp="1"/>
          </p:cNvSpPr>
          <p:nvPr>
            <p:ph type="sldNum" sz="quarter" idx="5"/>
          </p:nvPr>
        </p:nvSpPr>
        <p:spPr/>
        <p:txBody>
          <a:bodyPr/>
          <a:lstStyle/>
          <a:p>
            <a:fld id="{DAF461E4-1C86-44BD-9859-D86A055825F9}" type="slidenum">
              <a:rPr lang="vi-VN" smtClean="0"/>
              <a:t>39</a:t>
            </a:fld>
            <a:endParaRPr lang="vi-VN"/>
          </a:p>
        </p:txBody>
      </p:sp>
    </p:spTree>
    <p:extLst>
      <p:ext uri="{BB962C8B-B14F-4D97-AF65-F5344CB8AC3E}">
        <p14:creationId xmlns:p14="http://schemas.microsoft.com/office/powerpoint/2010/main" val="3887458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C1FF6DA9-008F-8B48-92A6-B652298478BF}"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8270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84920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85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263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44586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3236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9258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113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644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8460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4880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32627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6508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988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2589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682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8864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CAD085-E8A6-8845-BD4E-CB4CCA059FC4}" type="datetimeFigureOut">
              <a:rPr lang="en-US" smtClean="0"/>
              <a:t>1/15/2025</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53349658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jpe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jpe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7.jpeg"/><Relationship Id="rId7" Type="http://schemas.openxmlformats.org/officeDocument/2006/relationships/diagramColors" Target="../diagrams/colors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0.png"/><Relationship Id="rId7" Type="http://schemas.openxmlformats.org/officeDocument/2006/relationships/diagramQuickStyle" Target="../diagrams/quickStyle2.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1.pn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490" y="665454"/>
            <a:ext cx="6571343" cy="1666266"/>
          </a:xfrm>
        </p:spPr>
        <p:txBody>
          <a:bodyPr>
            <a:noAutofit/>
          </a:bodyPr>
          <a:lstStyle/>
          <a:p>
            <a:pPr algn="ctr"/>
            <a:r>
              <a:rPr lang="vi-VN" sz="3600">
                <a:latin typeface="Time s New Roman"/>
              </a:rPr>
              <a:t>PHÁT HIỆN CẠNH CỦA ĐỐI TƯỢNG DỰA TRÊN KỸ THUẬT ROBERT</a:t>
            </a:r>
          </a:p>
        </p:txBody>
      </p:sp>
      <p:graphicFrame>
        <p:nvGraphicFramePr>
          <p:cNvPr id="7" name="Content Placeholder 2">
            <a:extLst>
              <a:ext uri="{FF2B5EF4-FFF2-40B4-BE49-F238E27FC236}">
                <a16:creationId xmlns:a16="http://schemas.microsoft.com/office/drawing/2014/main" id="{0E3AE552-F947-CEBA-EEF8-CF3E6A14F05C}"/>
              </a:ext>
            </a:extLst>
          </p:cNvPr>
          <p:cNvGraphicFramePr>
            <a:graphicFrameLocks noGrp="1"/>
          </p:cNvGraphicFramePr>
          <p:nvPr>
            <p:ph idx="1"/>
            <p:extLst>
              <p:ext uri="{D42A27DB-BD31-4B8C-83A1-F6EECF244321}">
                <p14:modId xmlns:p14="http://schemas.microsoft.com/office/powerpoint/2010/main" val="126516347"/>
              </p:ext>
            </p:extLst>
          </p:nvPr>
        </p:nvGraphicFramePr>
        <p:xfrm>
          <a:off x="1443491" y="2580250"/>
          <a:ext cx="6571343"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7ECF-230E-490C-9228-68F13B5AC5D7}"/>
              </a:ext>
            </a:extLst>
          </p:cNvPr>
          <p:cNvSpPr>
            <a:spLocks noGrp="1"/>
          </p:cNvSpPr>
          <p:nvPr>
            <p:ph type="title"/>
          </p:nvPr>
        </p:nvSpPr>
        <p:spPr/>
        <p:txBody>
          <a:bodyPr>
            <a:normAutofit/>
          </a:bodyPr>
          <a:lstStyle/>
          <a:p>
            <a:r>
              <a:rPr lang="vi-VN" sz="3200"/>
              <a:t>2. </a:t>
            </a:r>
            <a:r>
              <a:rPr lang="vi-VN" sz="3200" err="1"/>
              <a:t>Toán</a:t>
            </a:r>
            <a:r>
              <a:rPr lang="vi-VN" sz="3200"/>
              <a:t> </a:t>
            </a:r>
            <a:r>
              <a:rPr lang="vi-VN" sz="3200" err="1"/>
              <a:t>tử</a:t>
            </a:r>
            <a:r>
              <a:rPr lang="vi-VN" sz="3200"/>
              <a:t> </a:t>
            </a:r>
            <a:r>
              <a:rPr lang="vi-VN" sz="3200" err="1"/>
              <a:t>Robert</a:t>
            </a:r>
            <a:br>
              <a:rPr lang="vi-VN"/>
            </a:br>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960C41-69CC-41CF-BEF1-02A2255E775C}"/>
                  </a:ext>
                </a:extLst>
              </p:cNvPr>
              <p:cNvSpPr>
                <a:spLocks noGrp="1"/>
              </p:cNvSpPr>
              <p:nvPr>
                <p:ph idx="1"/>
              </p:nvPr>
            </p:nvSpPr>
            <p:spPr>
              <a:xfrm>
                <a:off x="1176865" y="2499360"/>
                <a:ext cx="6798736" cy="3435772"/>
              </a:xfrm>
            </p:spPr>
            <p:txBody>
              <a:bodyPr>
                <a:normAutofit/>
              </a:bodyPr>
              <a:lstStyle/>
              <a:p>
                <a:pPr marL="0" indent="0" algn="just">
                  <a:buNone/>
                </a:pPr>
                <a:r>
                  <a:rPr lang="vi-VN">
                    <a:latin typeface="Arial" panose="020B0604020202020204" pitchFamily="34" charset="0"/>
                  </a:rPr>
                  <a:t>	</a:t>
                </a:r>
                <a:r>
                  <a:rPr lang="vi-VN" sz="2000" err="1">
                    <a:latin typeface="Arial" panose="020B0604020202020204" pitchFamily="34" charset="0"/>
                  </a:rPr>
                  <a:t>Toán</a:t>
                </a:r>
                <a:r>
                  <a:rPr lang="vi-VN" sz="2000">
                    <a:latin typeface="Arial" panose="020B0604020202020204" pitchFamily="34" charset="0"/>
                  </a:rPr>
                  <a:t> </a:t>
                </a:r>
                <a:r>
                  <a:rPr lang="vi-VN" sz="2000" err="1">
                    <a:latin typeface="Arial" panose="020B0604020202020204" pitchFamily="34" charset="0"/>
                  </a:rPr>
                  <a:t>tử</a:t>
                </a:r>
                <a:r>
                  <a:rPr lang="vi-VN" sz="2000">
                    <a:latin typeface="Arial" panose="020B0604020202020204" pitchFamily="34" charset="0"/>
                  </a:rPr>
                  <a:t> </a:t>
                </a:r>
                <a:r>
                  <a:rPr lang="vi-VN" sz="2000" err="1">
                    <a:latin typeface="Arial" panose="020B0604020202020204" pitchFamily="34" charset="0"/>
                  </a:rPr>
                  <a:t>Robert</a:t>
                </a:r>
                <a:r>
                  <a:rPr lang="vi-VN" sz="2000">
                    <a:latin typeface="Arial" panose="020B0604020202020204" pitchFamily="34" charset="0"/>
                  </a:rPr>
                  <a:t> (</a:t>
                </a:r>
                <a:r>
                  <a:rPr lang="vi-VN" sz="2000" err="1">
                    <a:latin typeface="Arial" panose="020B0604020202020204" pitchFamily="34" charset="0"/>
                  </a:rPr>
                  <a:t>Roberts</a:t>
                </a:r>
                <a:r>
                  <a:rPr lang="vi-VN" sz="2000">
                    <a:latin typeface="Arial" panose="020B0604020202020204" pitchFamily="34" charset="0"/>
                  </a:rPr>
                  <a:t> </a:t>
                </a:r>
                <a:r>
                  <a:rPr lang="vi-VN" sz="2000" err="1">
                    <a:latin typeface="Arial" panose="020B0604020202020204" pitchFamily="34" charset="0"/>
                  </a:rPr>
                  <a:t>Cross</a:t>
                </a:r>
                <a:r>
                  <a:rPr lang="vi-VN" sz="2000">
                    <a:latin typeface="Arial" panose="020B0604020202020204" pitchFamily="34" charset="0"/>
                  </a:rPr>
                  <a:t> </a:t>
                </a:r>
                <a:r>
                  <a:rPr lang="vi-VN" sz="2000" err="1">
                    <a:latin typeface="Arial" panose="020B0604020202020204" pitchFamily="34" charset="0"/>
                  </a:rPr>
                  <a:t>Operator</a:t>
                </a:r>
                <a:r>
                  <a:rPr lang="vi-VN" sz="2000">
                    <a:latin typeface="Arial" panose="020B0604020202020204" pitchFamily="34" charset="0"/>
                  </a:rPr>
                  <a:t>) </a:t>
                </a:r>
                <a:r>
                  <a:rPr lang="vi-VN" sz="2000" err="1">
                    <a:latin typeface="Arial" panose="020B0604020202020204" pitchFamily="34" charset="0"/>
                  </a:rPr>
                  <a:t>là</a:t>
                </a:r>
                <a:r>
                  <a:rPr lang="vi-VN" sz="2000">
                    <a:latin typeface="Arial" panose="020B0604020202020204" pitchFamily="34" charset="0"/>
                  </a:rPr>
                  <a:t> </a:t>
                </a:r>
                <a:r>
                  <a:rPr lang="vi-VN" sz="2000" err="1">
                    <a:latin typeface="Arial" panose="020B0604020202020204" pitchFamily="34" charset="0"/>
                  </a:rPr>
                  <a:t>một</a:t>
                </a:r>
                <a:r>
                  <a:rPr lang="vi-VN" sz="2000">
                    <a:latin typeface="Arial" panose="020B0604020202020204" pitchFamily="34" charset="0"/>
                  </a:rPr>
                  <a:t> phương </a:t>
                </a:r>
                <a:r>
                  <a:rPr lang="vi-VN" sz="2000" err="1">
                    <a:latin typeface="Arial" panose="020B0604020202020204" pitchFamily="34" charset="0"/>
                  </a:rPr>
                  <a:t>pháp</a:t>
                </a:r>
                <a:r>
                  <a:rPr lang="vi-VN" sz="2000">
                    <a:latin typeface="Arial" panose="020B0604020202020204" pitchFamily="34" charset="0"/>
                  </a:rPr>
                  <a:t> </a:t>
                </a:r>
                <a:r>
                  <a:rPr lang="vi-VN" sz="2000" err="1">
                    <a:latin typeface="Arial" panose="020B0604020202020204" pitchFamily="34" charset="0"/>
                  </a:rPr>
                  <a:t>phát</a:t>
                </a:r>
                <a:r>
                  <a:rPr lang="vi-VN" sz="2000">
                    <a:latin typeface="Arial" panose="020B0604020202020204" pitchFamily="34" charset="0"/>
                  </a:rPr>
                  <a:t> </a:t>
                </a:r>
                <a:r>
                  <a:rPr lang="vi-VN" sz="2000" err="1">
                    <a:latin typeface="Arial" panose="020B0604020202020204" pitchFamily="34" charset="0"/>
                  </a:rPr>
                  <a:t>hiện</a:t>
                </a:r>
                <a:r>
                  <a:rPr lang="vi-VN" sz="2000">
                    <a:latin typeface="Arial" panose="020B0604020202020204" pitchFamily="34" charset="0"/>
                  </a:rPr>
                  <a:t> </a:t>
                </a:r>
                <a:r>
                  <a:rPr lang="vi-VN" sz="2000" err="1">
                    <a:latin typeface="Arial" panose="020B0604020202020204" pitchFamily="34" charset="0"/>
                  </a:rPr>
                  <a:t>cạnh</a:t>
                </a:r>
                <a:r>
                  <a:rPr lang="vi-VN" sz="2000">
                    <a:latin typeface="Arial" panose="020B0604020202020204" pitchFamily="34" charset="0"/>
                  </a:rPr>
                  <a:t> </a:t>
                </a:r>
                <a:r>
                  <a:rPr lang="vi-VN" sz="2000" err="1">
                    <a:latin typeface="Arial" panose="020B0604020202020204" pitchFamily="34" charset="0"/>
                  </a:rPr>
                  <a:t>dựa</a:t>
                </a:r>
                <a:r>
                  <a:rPr lang="vi-VN" sz="2000">
                    <a:latin typeface="Arial" panose="020B0604020202020204" pitchFamily="34" charset="0"/>
                  </a:rPr>
                  <a:t> trên </a:t>
                </a:r>
                <a:r>
                  <a:rPr lang="vi-VN" sz="2000" err="1">
                    <a:latin typeface="Arial" panose="020B0604020202020204" pitchFamily="34" charset="0"/>
                  </a:rPr>
                  <a:t>gradient</a:t>
                </a:r>
                <a:r>
                  <a:rPr lang="vi-VN" sz="2000">
                    <a:latin typeface="Arial" panose="020B0604020202020204" pitchFamily="34" charset="0"/>
                  </a:rPr>
                  <a:t>, </a:t>
                </a:r>
                <a:r>
                  <a:rPr lang="vi-VN" sz="2000" err="1">
                    <a:latin typeface="Arial" panose="020B0604020202020204" pitchFamily="34" charset="0"/>
                  </a:rPr>
                  <a:t>được</a:t>
                </a:r>
                <a:r>
                  <a:rPr lang="vi-VN" sz="2000">
                    <a:latin typeface="Arial" panose="020B0604020202020204" pitchFamily="34" charset="0"/>
                  </a:rPr>
                  <a:t> </a:t>
                </a:r>
                <a:r>
                  <a:rPr lang="vi-VN" sz="2000" err="1">
                    <a:latin typeface="Arial" panose="020B0604020202020204" pitchFamily="34" charset="0"/>
                  </a:rPr>
                  <a:t>giới</a:t>
                </a:r>
                <a:r>
                  <a:rPr lang="vi-VN" sz="2000">
                    <a:latin typeface="Arial" panose="020B0604020202020204" pitchFamily="34" charset="0"/>
                  </a:rPr>
                  <a:t> </a:t>
                </a:r>
                <a:r>
                  <a:rPr lang="vi-VN" sz="2000" err="1">
                    <a:latin typeface="Arial" panose="020B0604020202020204" pitchFamily="34" charset="0"/>
                  </a:rPr>
                  <a:t>thiệu</a:t>
                </a:r>
                <a:r>
                  <a:rPr lang="vi-VN" sz="2000">
                    <a:latin typeface="Arial" panose="020B0604020202020204" pitchFamily="34" charset="0"/>
                  </a:rPr>
                  <a:t> </a:t>
                </a:r>
                <a:r>
                  <a:rPr lang="vi-VN" sz="2000" err="1">
                    <a:latin typeface="Arial" panose="020B0604020202020204" pitchFamily="34" charset="0"/>
                  </a:rPr>
                  <a:t>bởi</a:t>
                </a:r>
                <a:r>
                  <a:rPr lang="vi-VN" sz="2000">
                    <a:latin typeface="Arial" panose="020B0604020202020204" pitchFamily="34" charset="0"/>
                  </a:rPr>
                  <a:t> </a:t>
                </a:r>
                <a:r>
                  <a:rPr lang="vi-VN" sz="2000" err="1">
                    <a:latin typeface="Arial" panose="020B0604020202020204" pitchFamily="34" charset="0"/>
                  </a:rPr>
                  <a:t>Lawrence</a:t>
                </a:r>
                <a:r>
                  <a:rPr lang="vi-VN" sz="2000">
                    <a:latin typeface="Arial" panose="020B0604020202020204" pitchFamily="34" charset="0"/>
                  </a:rPr>
                  <a:t> </a:t>
                </a:r>
                <a:r>
                  <a:rPr lang="vi-VN" sz="2000" err="1">
                    <a:latin typeface="Arial" panose="020B0604020202020204" pitchFamily="34" charset="0"/>
                  </a:rPr>
                  <a:t>Roberts</a:t>
                </a:r>
                <a:r>
                  <a:rPr lang="vi-VN" sz="2000">
                    <a:latin typeface="Arial" panose="020B0604020202020204" pitchFamily="34" charset="0"/>
                  </a:rPr>
                  <a:t> </a:t>
                </a:r>
                <a:r>
                  <a:rPr lang="vi-VN" sz="2000" err="1">
                    <a:latin typeface="Arial" panose="020B0604020202020204" pitchFamily="34" charset="0"/>
                  </a:rPr>
                  <a:t>vào</a:t>
                </a:r>
                <a:r>
                  <a:rPr lang="vi-VN" sz="2000">
                    <a:latin typeface="Arial" panose="020B0604020202020204" pitchFamily="34" charset="0"/>
                  </a:rPr>
                  <a:t> năm 1963.</a:t>
                </a:r>
              </a:p>
              <a:p>
                <a:pPr marL="0" indent="0" algn="just">
                  <a:buNone/>
                </a:pPr>
                <a:r>
                  <a:rPr lang="vi-VN" sz="2000">
                    <a:latin typeface="Arial" panose="020B0604020202020204" pitchFamily="34" charset="0"/>
                  </a:rPr>
                  <a:t> 	Phương </a:t>
                </a:r>
                <a:r>
                  <a:rPr lang="vi-VN" sz="2000" err="1">
                    <a:latin typeface="Arial" panose="020B0604020202020204" pitchFamily="34" charset="0"/>
                  </a:rPr>
                  <a:t>pháp</a:t>
                </a:r>
                <a:r>
                  <a:rPr lang="vi-VN" sz="2000">
                    <a:latin typeface="Arial" panose="020B0604020202020204" pitchFamily="34" charset="0"/>
                  </a:rPr>
                  <a:t> </a:t>
                </a:r>
                <a:r>
                  <a:rPr lang="vi-VN" sz="2000" err="1">
                    <a:effectLst/>
                    <a:latin typeface="Arial" panose="020B0604020202020204" pitchFamily="34" charset="0"/>
                    <a:ea typeface="Calibri" panose="020F0502020204030204" pitchFamily="34" charset="0"/>
                  </a:rPr>
                  <a:t>được</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thiết</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kế</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để</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tính</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gradient</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của</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ảnh</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bằng</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cách</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áp</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dụng</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các</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bộ</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lọc</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kernel</a:t>
                </a:r>
                <a:r>
                  <a:rPr lang="vi-VN" sz="2000">
                    <a:effectLst/>
                    <a:latin typeface="Arial" panose="020B0604020202020204" pitchFamily="34" charset="0"/>
                    <a:ea typeface="Calibri" panose="020F0502020204030204" pitchFamily="34" charset="0"/>
                  </a:rPr>
                  <a:t> </a:t>
                </a:r>
                <a:r>
                  <a:rPr lang="vi-VN" sz="2000" err="1">
                    <a:effectLst/>
                    <a:latin typeface="Arial" panose="020B0604020202020204" pitchFamily="34" charset="0"/>
                    <a:ea typeface="Calibri" panose="020F0502020204030204" pitchFamily="34" charset="0"/>
                  </a:rPr>
                  <a:t>nhỏ</a:t>
                </a:r>
                <a:r>
                  <a:rPr lang="vi-VN" sz="2000">
                    <a:effectLst/>
                    <a:latin typeface="Arial" panose="020B0604020202020204" pitchFamily="34" charset="0"/>
                    <a:ea typeface="Calibri" panose="020F0502020204030204" pitchFamily="34" charset="0"/>
                  </a:rPr>
                  <a:t> 2x2,</a:t>
                </a:r>
                <a:r>
                  <a:rPr lang="vi-VN" sz="2000">
                    <a:latin typeface="Arial" panose="020B0604020202020204" pitchFamily="34" charset="0"/>
                  </a:rPr>
                  <a:t> </a:t>
                </a:r>
                <a:r>
                  <a:rPr lang="vi-VN" sz="2000" err="1">
                    <a:latin typeface="Arial" panose="020B0604020202020204" pitchFamily="34" charset="0"/>
                  </a:rPr>
                  <a:t>sử</a:t>
                </a:r>
                <a:r>
                  <a:rPr lang="vi-VN" sz="2000">
                    <a:latin typeface="Arial" panose="020B0604020202020204" pitchFamily="34" charset="0"/>
                  </a:rPr>
                  <a:t> </a:t>
                </a:r>
                <a:r>
                  <a:rPr lang="vi-VN" sz="2000" err="1">
                    <a:latin typeface="Arial" panose="020B0604020202020204" pitchFamily="34" charset="0"/>
                  </a:rPr>
                  <a:t>dụng</a:t>
                </a:r>
                <a:r>
                  <a:rPr lang="vi-VN" sz="2000">
                    <a:latin typeface="Arial" panose="020B0604020202020204" pitchFamily="34" charset="0"/>
                  </a:rPr>
                  <a:t> hai </a:t>
                </a:r>
                <a:r>
                  <a:rPr lang="vi-VN" sz="2000" err="1">
                    <a:latin typeface="Arial" panose="020B0604020202020204" pitchFamily="34" charset="0"/>
                  </a:rPr>
                  <a:t>mặt</a:t>
                </a:r>
                <a:r>
                  <a:rPr lang="vi-VN" sz="2000">
                    <a:latin typeface="Arial" panose="020B0604020202020204" pitchFamily="34" charset="0"/>
                  </a:rPr>
                  <a:t> </a:t>
                </a:r>
                <a:r>
                  <a:rPr lang="vi-VN" sz="2000" err="1">
                    <a:latin typeface="Arial" panose="020B0604020202020204" pitchFamily="34" charset="0"/>
                  </a:rPr>
                  <a:t>nạ</a:t>
                </a:r>
                <a:r>
                  <a:rPr lang="vi-VN" sz="2000">
                    <a:latin typeface="Arial" panose="020B0604020202020204" pitchFamily="34" charset="0"/>
                  </a:rPr>
                  <a:t> </a:t>
                </a:r>
                <a:r>
                  <a:rPr lang="vi-VN" sz="2000" b="1" err="1">
                    <a:latin typeface="Arial" panose="020B0604020202020204" pitchFamily="34" charset="0"/>
                  </a:rPr>
                  <a:t>Gx</a:t>
                </a:r>
                <a:r>
                  <a:rPr lang="vi-VN" sz="2000">
                    <a:latin typeface="Arial" panose="020B0604020202020204" pitchFamily="34" charset="0"/>
                  </a:rPr>
                  <a:t> </a:t>
                </a:r>
                <a:r>
                  <a:rPr lang="vi-VN" sz="2000" err="1">
                    <a:latin typeface="Arial" panose="020B0604020202020204" pitchFamily="34" charset="0"/>
                  </a:rPr>
                  <a:t>và</a:t>
                </a:r>
                <a:r>
                  <a:rPr lang="vi-VN" sz="2000">
                    <a:latin typeface="Arial" panose="020B0604020202020204" pitchFamily="34" charset="0"/>
                  </a:rPr>
                  <a:t> </a:t>
                </a:r>
                <a:r>
                  <a:rPr lang="vi-VN" sz="2000" b="1" err="1">
                    <a:latin typeface="Arial" panose="020B0604020202020204" pitchFamily="34" charset="0"/>
                  </a:rPr>
                  <a:t>Gy</a:t>
                </a:r>
                <a:r>
                  <a:rPr lang="vi-VN" sz="2000">
                    <a:latin typeface="Arial" panose="020B0604020202020204" pitchFamily="34" charset="0"/>
                  </a:rPr>
                  <a:t> </a:t>
                </a:r>
                <a:r>
                  <a:rPr lang="vi-VN" sz="2000" err="1">
                    <a:latin typeface="Arial" panose="020B0604020202020204" pitchFamily="34" charset="0"/>
                  </a:rPr>
                  <a:t>để</a:t>
                </a:r>
                <a:r>
                  <a:rPr lang="vi-VN" sz="2000">
                    <a:latin typeface="Arial" panose="020B0604020202020204" pitchFamily="34" charset="0"/>
                  </a:rPr>
                  <a:t> </a:t>
                </a:r>
                <a:r>
                  <a:rPr lang="vi-VN" sz="2000" err="1">
                    <a:latin typeface="Arial" panose="020B0604020202020204" pitchFamily="34" charset="0"/>
                  </a:rPr>
                  <a:t>tính</a:t>
                </a:r>
                <a:r>
                  <a:rPr lang="vi-VN" sz="2000">
                    <a:latin typeface="Arial" panose="020B0604020202020204" pitchFamily="34" charset="0"/>
                  </a:rPr>
                  <a:t> </a:t>
                </a:r>
                <a:r>
                  <a:rPr lang="vi-VN" sz="2000" err="1">
                    <a:latin typeface="Arial" panose="020B0604020202020204" pitchFamily="34" charset="0"/>
                  </a:rPr>
                  <a:t>toán</a:t>
                </a:r>
                <a:r>
                  <a:rPr lang="vi-VN" sz="2000">
                    <a:latin typeface="Arial" panose="020B0604020202020204" pitchFamily="34" charset="0"/>
                  </a:rPr>
                  <a:t> </a:t>
                </a:r>
                <a:r>
                  <a:rPr lang="vi-VN" sz="2000" err="1">
                    <a:latin typeface="Arial" panose="020B0604020202020204" pitchFamily="34" charset="0"/>
                  </a:rPr>
                  <a:t>sự</a:t>
                </a:r>
                <a:r>
                  <a:rPr lang="vi-VN" sz="2000">
                    <a:latin typeface="Arial" panose="020B0604020202020204" pitchFamily="34" charset="0"/>
                  </a:rPr>
                  <a:t> thay </a:t>
                </a:r>
                <a:r>
                  <a:rPr lang="vi-VN" sz="2000" err="1">
                    <a:latin typeface="Arial" panose="020B0604020202020204" pitchFamily="34" charset="0"/>
                  </a:rPr>
                  <a:t>đổi</a:t>
                </a:r>
                <a:r>
                  <a:rPr lang="vi-VN" sz="2000">
                    <a:latin typeface="Arial" panose="020B0604020202020204" pitchFamily="34" charset="0"/>
                  </a:rPr>
                  <a:t> </a:t>
                </a:r>
                <a:r>
                  <a:rPr lang="vi-VN" sz="2000" err="1">
                    <a:latin typeface="Arial" panose="020B0604020202020204" pitchFamily="34" charset="0"/>
                  </a:rPr>
                  <a:t>cường</a:t>
                </a:r>
                <a:r>
                  <a:rPr lang="vi-VN" sz="2000">
                    <a:latin typeface="Arial" panose="020B0604020202020204" pitchFamily="34" charset="0"/>
                  </a:rPr>
                  <a:t> </a:t>
                </a:r>
                <a:r>
                  <a:rPr lang="vi-VN" sz="2000" err="1">
                    <a:latin typeface="Arial" panose="020B0604020202020204" pitchFamily="34" charset="0"/>
                  </a:rPr>
                  <a:t>độ</a:t>
                </a:r>
                <a:r>
                  <a:rPr lang="vi-VN" sz="2000">
                    <a:latin typeface="Arial" panose="020B0604020202020204" pitchFamily="34" charset="0"/>
                  </a:rPr>
                  <a:t> </a:t>
                </a:r>
                <a:r>
                  <a:rPr lang="vi-VN" sz="2000" err="1">
                    <a:latin typeface="Arial" panose="020B0604020202020204" pitchFamily="34" charset="0"/>
                  </a:rPr>
                  <a:t>điểm</a:t>
                </a:r>
                <a:r>
                  <a:rPr lang="vi-VN" sz="2000">
                    <a:latin typeface="Arial" panose="020B0604020202020204" pitchFamily="34" charset="0"/>
                  </a:rPr>
                  <a:t> </a:t>
                </a:r>
                <a:r>
                  <a:rPr lang="vi-VN" sz="2000" err="1">
                    <a:latin typeface="Arial" panose="020B0604020202020204" pitchFamily="34" charset="0"/>
                  </a:rPr>
                  <a:t>ảnh</a:t>
                </a:r>
                <a:r>
                  <a:rPr lang="vi-VN" sz="2000">
                    <a:latin typeface="Arial" panose="020B0604020202020204" pitchFamily="34" charset="0"/>
                  </a:rPr>
                  <a:t> theo hai </a:t>
                </a:r>
                <a:r>
                  <a:rPr lang="vi-VN" sz="2000" err="1">
                    <a:latin typeface="Arial" panose="020B0604020202020204" pitchFamily="34" charset="0"/>
                  </a:rPr>
                  <a:t>hướng</a:t>
                </a:r>
                <a:r>
                  <a:rPr lang="vi-VN" sz="2000">
                    <a:latin typeface="Arial" panose="020B0604020202020204" pitchFamily="34" charset="0"/>
                  </a:rPr>
                  <a:t> </a:t>
                </a:r>
                <a:r>
                  <a:rPr lang="vi-VN" sz="2000" err="1">
                    <a:latin typeface="Arial" panose="020B0604020202020204" pitchFamily="34" charset="0"/>
                  </a:rPr>
                  <a:t>chéo</a:t>
                </a:r>
                <a:r>
                  <a:rPr lang="vi-VN" sz="2000">
                    <a:latin typeface="Arial" panose="020B0604020202020204" pitchFamily="34" charset="0"/>
                  </a:rPr>
                  <a:t>:</a:t>
                </a:r>
              </a:p>
              <a:p>
                <a:pPr marL="0" indent="0" algn="ctr">
                  <a:buNone/>
                </a:pPr>
                <a14:m>
                  <m:oMath xmlns:m="http://schemas.openxmlformats.org/officeDocument/2006/math">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𝐺𝑥</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vi-VN" sz="2000" i="1">
                            <a:effectLst/>
                            <a:latin typeface="Cambria Math" panose="02040503050406030204" pitchFamily="18" charset="0"/>
                            <a:ea typeface="Calibri" panose="020F0502020204030204" pitchFamily="34" charset="0"/>
                          </a:rPr>
                        </m:ctrlPr>
                      </m:dPr>
                      <m:e>
                        <m:m>
                          <m:mPr>
                            <m:mcs>
                              <m:mc>
                                <m:mcPr>
                                  <m:count m:val="2"/>
                                  <m:mcJc m:val="center"/>
                                </m:mcPr>
                              </m:mc>
                            </m:mcs>
                            <m:ctrlPr>
                              <a:rPr lang="vi-VN" sz="2000" i="1">
                                <a:effectLst/>
                                <a:latin typeface="Cambria Math" panose="02040503050406030204" pitchFamily="18" charset="0"/>
                                <a:ea typeface="Calibri" panose="020F0502020204030204" pitchFamily="34" charset="0"/>
                              </a:rPr>
                            </m:ctrlPr>
                          </m:mPr>
                          <m:mr>
                            <m:e>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e>
                            <m:e>
                              <m:r>
                                <a:rPr lang="en-US" sz="2000" i="1">
                                  <a:effectLst/>
                                  <a:latin typeface="Cambria Math" panose="02040503050406030204" pitchFamily="18" charset="0"/>
                                  <a:ea typeface="Calibri" panose="020F0502020204030204" pitchFamily="34" charset="0"/>
                                  <a:cs typeface="Times New Roman" panose="02020603050405020304" pitchFamily="18" charset="0"/>
                                </a:rPr>
                                <m:t>0</m:t>
                              </m:r>
                            </m:e>
                          </m:mr>
                          <m:mr>
                            <m:e>
                              <m:r>
                                <a:rPr lang="en-US" sz="2000" i="1">
                                  <a:effectLst/>
                                  <a:latin typeface="Cambria Math" panose="02040503050406030204" pitchFamily="18" charset="0"/>
                                  <a:ea typeface="Calibri" panose="020F0502020204030204" pitchFamily="34" charset="0"/>
                                  <a:cs typeface="Times New Roman" panose="02020603050405020304" pitchFamily="18" charset="0"/>
                                </a:rPr>
                                <m:t>0</m:t>
                              </m:r>
                            </m:e>
                            <m:e>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e>
                          </m:mr>
                        </m:m>
                      </m:e>
                    </m:d>
                  </m:oMath>
                </a14:m>
                <a:r>
                  <a:rPr lang="en-US" sz="2000"/>
                  <a:t>, </a:t>
                </a:r>
                <a14:m>
                  <m:oMath xmlns:m="http://schemas.openxmlformats.org/officeDocument/2006/math">
                    <m:r>
                      <a:rPr lang="en-US" sz="2000" i="1">
                        <a:latin typeface="Cambria Math" panose="02040503050406030204" pitchFamily="18" charset="0"/>
                      </a:rPr>
                      <m:t>𝐺𝑦</m:t>
                    </m:r>
                    <m:r>
                      <a:rPr lang="en-US" sz="2000" i="1">
                        <a:latin typeface="Cambria Math" panose="02040503050406030204" pitchFamily="18" charset="0"/>
                      </a:rPr>
                      <m:t>=</m:t>
                    </m:r>
                    <m:d>
                      <m:dPr>
                        <m:begChr m:val="["/>
                        <m:endChr m:val="]"/>
                        <m:ctrlPr>
                          <a:rPr lang="vi-VN" sz="2000" i="1">
                            <a:latin typeface="Cambria Math" panose="02040503050406030204" pitchFamily="18" charset="0"/>
                          </a:rPr>
                        </m:ctrlPr>
                      </m:dPr>
                      <m:e>
                        <m:m>
                          <m:mPr>
                            <m:mcs>
                              <m:mc>
                                <m:mcPr>
                                  <m:count m:val="2"/>
                                  <m:mcJc m:val="center"/>
                                </m:mcPr>
                              </m:mc>
                            </m:mcs>
                            <m:ctrlPr>
                              <a:rPr lang="vi-VN" sz="2000" i="1">
                                <a:latin typeface="Cambria Math" panose="02040503050406030204" pitchFamily="18" charset="0"/>
                              </a:rPr>
                            </m:ctrlPr>
                          </m:mPr>
                          <m:mr>
                            <m:e>
                              <m:r>
                                <a:rPr lang="en-US" sz="2000" i="1">
                                  <a:latin typeface="Cambria Math" panose="02040503050406030204" pitchFamily="18" charset="0"/>
                                </a:rPr>
                                <m:t>0</m:t>
                              </m:r>
                            </m:e>
                            <m:e>
                              <m:r>
                                <a:rPr lang="en-US" sz="2000" i="1">
                                  <a:latin typeface="Cambria Math" panose="02040503050406030204" pitchFamily="18" charset="0"/>
                                </a:rPr>
                                <m:t>1</m:t>
                              </m:r>
                            </m:e>
                          </m:mr>
                          <m:mr>
                            <m:e>
                              <m:r>
                                <a:rPr lang="en-US" sz="2000" i="1">
                                  <a:latin typeface="Cambria Math" panose="02040503050406030204" pitchFamily="18" charset="0"/>
                                </a:rPr>
                                <m:t>−1</m:t>
                              </m:r>
                            </m:e>
                            <m:e>
                              <m:r>
                                <a:rPr lang="en-US" sz="2000" i="1">
                                  <a:latin typeface="Cambria Math" panose="02040503050406030204" pitchFamily="18" charset="0"/>
                                </a:rPr>
                                <m:t>0</m:t>
                              </m:r>
                            </m:e>
                          </m:mr>
                        </m:m>
                      </m:e>
                    </m:d>
                  </m:oMath>
                </a14:m>
                <a:endParaRPr lang="vi-VN" sz="2000">
                  <a:latin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12960C41-69CC-41CF-BEF1-02A2255E775C}"/>
                  </a:ext>
                </a:extLst>
              </p:cNvPr>
              <p:cNvSpPr>
                <a:spLocks noGrp="1" noRot="1" noChangeAspect="1" noMove="1" noResize="1" noEditPoints="1" noAdjustHandles="1" noChangeArrowheads="1" noChangeShapeType="1" noTextEdit="1"/>
              </p:cNvSpPr>
              <p:nvPr>
                <p:ph idx="1"/>
              </p:nvPr>
            </p:nvSpPr>
            <p:spPr>
              <a:xfrm>
                <a:off x="1176865" y="2499360"/>
                <a:ext cx="6798736" cy="3435772"/>
              </a:xfrm>
              <a:blipFill>
                <a:blip r:embed="rId2"/>
                <a:stretch>
                  <a:fillRect l="-897" r="-987"/>
                </a:stretch>
              </a:blipFill>
            </p:spPr>
            <p:txBody>
              <a:bodyPr/>
              <a:lstStyle/>
              <a:p>
                <a:r>
                  <a:rPr lang="vi-VN">
                    <a:noFill/>
                  </a:rPr>
                  <a:t> </a:t>
                </a:r>
              </a:p>
            </p:txBody>
          </p:sp>
        </mc:Fallback>
      </mc:AlternateContent>
    </p:spTree>
    <p:extLst>
      <p:ext uri="{BB962C8B-B14F-4D97-AF65-F5344CB8AC3E}">
        <p14:creationId xmlns:p14="http://schemas.microsoft.com/office/powerpoint/2010/main" val="177222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72790-83D7-4FE2-8B93-97C1623FCDF7}"/>
              </a:ext>
            </a:extLst>
          </p:cNvPr>
          <p:cNvSpPr>
            <a:spLocks noGrp="1"/>
          </p:cNvSpPr>
          <p:nvPr>
            <p:ph type="title"/>
          </p:nvPr>
        </p:nvSpPr>
        <p:spPr/>
        <p:txBody>
          <a:bodyPr/>
          <a:lstStyle/>
          <a:p>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2.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Toán</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tử</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Robert</a:t>
            </a:r>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6F6F07-16C2-40D3-8A5C-298037B77510}"/>
                  </a:ext>
                </a:extLst>
              </p:cNvPr>
              <p:cNvSpPr>
                <a:spLocks noGrp="1"/>
              </p:cNvSpPr>
              <p:nvPr>
                <p:ph idx="1"/>
              </p:nvPr>
            </p:nvSpPr>
            <p:spPr/>
            <p:txBody>
              <a:bodyPr>
                <a:normAutofit fontScale="85000" lnSpcReduction="20000"/>
              </a:bodyPr>
              <a:lstStyle/>
              <a:p>
                <a:r>
                  <a:rPr lang="vi-VN" err="1">
                    <a:latin typeface="Arial" panose="020B0604020202020204" pitchFamily="34" charset="0"/>
                  </a:rPr>
                  <a:t>Với</a:t>
                </a:r>
                <a:r>
                  <a:rPr lang="vi-VN">
                    <a:latin typeface="Arial" panose="020B0604020202020204" pitchFamily="34" charset="0"/>
                  </a:rPr>
                  <a:t> </a:t>
                </a:r>
                <a:r>
                  <a:rPr lang="vi-VN" err="1">
                    <a:latin typeface="Arial" panose="020B0604020202020204" pitchFamily="34" charset="0"/>
                  </a:rPr>
                  <a:t>mỗi</a:t>
                </a:r>
                <a:r>
                  <a:rPr lang="vi-VN">
                    <a:latin typeface="Arial" panose="020B0604020202020204" pitchFamily="34" charset="0"/>
                  </a:rPr>
                  <a:t> </a:t>
                </a:r>
                <a:r>
                  <a:rPr lang="vi-VN" err="1">
                    <a:latin typeface="Arial" panose="020B0604020202020204" pitchFamily="34" charset="0"/>
                  </a:rPr>
                  <a:t>điểm</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b="1">
                    <a:latin typeface="Arial" panose="020B0604020202020204" pitchFamily="34" charset="0"/>
                  </a:rPr>
                  <a:t>(x, y)</a:t>
                </a:r>
                <a:r>
                  <a:rPr lang="vi-VN">
                    <a:latin typeface="Arial" panose="020B0604020202020204" pitchFamily="34" charset="0"/>
                  </a:rPr>
                  <a:t> trong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gốc</a:t>
                </a:r>
                <a:r>
                  <a:rPr lang="vi-VN">
                    <a:latin typeface="Arial" panose="020B0604020202020204" pitchFamily="34" charset="0"/>
                  </a:rPr>
                  <a:t> </a:t>
                </a:r>
                <a:r>
                  <a:rPr lang="vi-VN" b="1">
                    <a:latin typeface="Arial" panose="020B0604020202020204" pitchFamily="34" charset="0"/>
                  </a:rPr>
                  <a:t>I</a:t>
                </a:r>
                <a:r>
                  <a:rPr lang="vi-VN">
                    <a:latin typeface="Arial" panose="020B0604020202020204" pitchFamily="34" charset="0"/>
                  </a:rPr>
                  <a:t>, </a:t>
                </a:r>
                <a:r>
                  <a:rPr lang="vi-VN" err="1">
                    <a:latin typeface="Arial" panose="020B0604020202020204" pitchFamily="34" charset="0"/>
                  </a:rPr>
                  <a:t>gradient</a:t>
                </a:r>
                <a:r>
                  <a:rPr lang="vi-VN">
                    <a:latin typeface="Arial" panose="020B0604020202020204" pitchFamily="34" charset="0"/>
                  </a:rPr>
                  <a:t> theo hai </a:t>
                </a:r>
                <a:r>
                  <a:rPr lang="vi-VN" err="1">
                    <a:latin typeface="Arial" panose="020B0604020202020204" pitchFamily="34" charset="0"/>
                  </a:rPr>
                  <a:t>hướng</a:t>
                </a:r>
                <a:r>
                  <a:rPr lang="vi-VN">
                    <a:latin typeface="Arial" panose="020B0604020202020204" pitchFamily="34" charset="0"/>
                  </a:rPr>
                  <a:t> </a:t>
                </a:r>
                <a:r>
                  <a:rPr lang="vi-VN" err="1">
                    <a:latin typeface="Arial" panose="020B0604020202020204" pitchFamily="34" charset="0"/>
                  </a:rPr>
                  <a:t>chéo</a:t>
                </a:r>
                <a:r>
                  <a:rPr lang="vi-VN">
                    <a:latin typeface="Arial" panose="020B0604020202020204" pitchFamily="34" charset="0"/>
                  </a:rPr>
                  <a:t> </a:t>
                </a:r>
                <a:r>
                  <a:rPr lang="vi-VN" err="1">
                    <a:latin typeface="Arial" panose="020B0604020202020204" pitchFamily="34" charset="0"/>
                  </a:rPr>
                  <a:t>được</a:t>
                </a:r>
                <a:r>
                  <a:rPr lang="vi-VN">
                    <a:latin typeface="Arial" panose="020B0604020202020204" pitchFamily="34" charset="0"/>
                  </a:rPr>
                  <a:t> </a:t>
                </a:r>
                <a:r>
                  <a:rPr lang="vi-VN" err="1">
                    <a:latin typeface="Arial" panose="020B0604020202020204" pitchFamily="34" charset="0"/>
                  </a:rPr>
                  <a:t>tính</a:t>
                </a:r>
                <a:r>
                  <a:rPr lang="vi-VN">
                    <a:latin typeface="Arial" panose="020B0604020202020204" pitchFamily="34" charset="0"/>
                  </a:rPr>
                  <a:t> </a:t>
                </a:r>
                <a:r>
                  <a:rPr lang="vi-VN" err="1">
                    <a:latin typeface="Arial" panose="020B0604020202020204" pitchFamily="34" charset="0"/>
                  </a:rPr>
                  <a:t>bằng</a:t>
                </a:r>
                <a:r>
                  <a:rPr lang="vi-VN">
                    <a:latin typeface="Arial" panose="020B0604020202020204" pitchFamily="34" charset="0"/>
                  </a:rPr>
                  <a:t> công </a:t>
                </a:r>
                <a:r>
                  <a:rPr lang="vi-VN" err="1">
                    <a:latin typeface="Arial" panose="020B0604020202020204" pitchFamily="34" charset="0"/>
                  </a:rPr>
                  <a:t>thức</a:t>
                </a:r>
                <a:r>
                  <a:rPr lang="vi-VN">
                    <a:latin typeface="Arial" panose="020B0604020202020204" pitchFamily="34" charset="0"/>
                  </a:rPr>
                  <a:t>:</a:t>
                </a:r>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𝐺𝑥</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𝐼</m:t>
                      </m:r>
                      <m:d>
                        <m:dPr>
                          <m:ctrlPr>
                            <a:rPr lang="vi-VN" i="1">
                              <a:effectLst/>
                              <a:latin typeface="Cambria Math" panose="020405030504060302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d>
                        <m:dPr>
                          <m:ctrlPr>
                            <a:rPr lang="vi-VN" i="1">
                              <a:effectLst/>
                              <a:latin typeface="Cambria Math" panose="020405030504060302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d>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𝐺𝑦</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𝐼</m:t>
                      </m:r>
                      <m:d>
                        <m:dPr>
                          <m:ctrlPr>
                            <a:rPr lang="vi-VN" i="1">
                              <a:effectLst/>
                              <a:latin typeface="Cambria Math" panose="020405030504060302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𝐼</m:t>
                      </m:r>
                      <m:d>
                        <m:dPr>
                          <m:ctrlPr>
                            <a:rPr lang="vi-VN" i="1">
                              <a:effectLst/>
                              <a:latin typeface="Cambria Math" panose="02040503050406030204" pitchFamily="18" charset="0"/>
                            </a:rPr>
                          </m:ctrlPr>
                        </m:d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i="1">
                              <a:effectLst/>
                              <a:latin typeface="Cambria Math" panose="02040503050406030204" pitchFamily="18" charset="0"/>
                              <a:ea typeface="Times New Roman" panose="02020603050405020304" pitchFamily="18" charset="0"/>
                              <a:cs typeface="Times New Roman" panose="02020603050405020304" pitchFamily="18" charset="0"/>
                            </a:rPr>
                            <m:t>+1</m:t>
                          </m:r>
                        </m:e>
                      </m:d>
                    </m:oMath>
                  </m:oMathPara>
                </a14:m>
                <a:endParaRPr lang="en-US"/>
              </a:p>
              <a:p>
                <a:pPr>
                  <a:buFont typeface="Arial" panose="020B0604020202020204" pitchFamily="34" charset="0"/>
                  <a:buChar char="•"/>
                </a:pPr>
                <a:r>
                  <a:rPr lang="vi-VN">
                    <a:latin typeface="Arial" panose="020B0604020202020204" pitchFamily="34" charset="0"/>
                  </a:rPr>
                  <a:t>Biên </a:t>
                </a:r>
                <a:r>
                  <a:rPr lang="vi-VN" err="1">
                    <a:latin typeface="Arial" panose="020B0604020202020204" pitchFamily="34" charset="0"/>
                  </a:rPr>
                  <a:t>độ</a:t>
                </a:r>
                <a:r>
                  <a:rPr lang="vi-VN">
                    <a:latin typeface="Arial" panose="020B0604020202020204" pitchFamily="34" charset="0"/>
                  </a:rPr>
                  <a:t> </a:t>
                </a:r>
                <a:r>
                  <a:rPr lang="vi-VN" err="1">
                    <a:latin typeface="Arial" panose="020B0604020202020204" pitchFamily="34" charset="0"/>
                  </a:rPr>
                  <a:t>gradient</a:t>
                </a:r>
                <a:r>
                  <a:rPr lang="vi-VN">
                    <a:latin typeface="Arial" panose="020B0604020202020204" pitchFamily="34" charset="0"/>
                  </a:rPr>
                  <a:t> </a:t>
                </a:r>
                <a:r>
                  <a:rPr lang="vi-VN" err="1">
                    <a:latin typeface="Arial" panose="020B0604020202020204" pitchFamily="34" charset="0"/>
                  </a:rPr>
                  <a:t>được</a:t>
                </a:r>
                <a:r>
                  <a:rPr lang="vi-VN">
                    <a:latin typeface="Arial" panose="020B0604020202020204" pitchFamily="34" charset="0"/>
                  </a:rPr>
                  <a:t> </a:t>
                </a:r>
                <a:r>
                  <a:rPr lang="vi-VN" err="1">
                    <a:latin typeface="Arial" panose="020B0604020202020204" pitchFamily="34" charset="0"/>
                  </a:rPr>
                  <a:t>tính</a:t>
                </a:r>
                <a:r>
                  <a:rPr lang="vi-VN">
                    <a:latin typeface="Arial" panose="020B0604020202020204" pitchFamily="34" charset="0"/>
                  </a:rPr>
                  <a:t> </a:t>
                </a:r>
                <a:r>
                  <a:rPr lang="vi-VN" err="1">
                    <a:latin typeface="Arial" panose="020B0604020202020204" pitchFamily="34" charset="0"/>
                  </a:rPr>
                  <a:t>bằng</a:t>
                </a:r>
                <a:r>
                  <a:rPr lang="vi-VN">
                    <a:latin typeface="Arial" panose="020B0604020202020204" pitchFamily="34" charset="0"/>
                  </a:rPr>
                  <a:t>:</a:t>
                </a:r>
              </a:p>
              <a:p>
                <a:pPr marL="0" indent="0">
                  <a:buNone/>
                </a:pPr>
                <a14:m>
                  <m:oMathPara xmlns:m="http://schemas.openxmlformats.org/officeDocument/2006/math">
                    <m:oMathParaPr>
                      <m:jc m:val="center"/>
                    </m:oMathParaPr>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𝐺</m:t>
                      </m:r>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vi-VN" i="1">
                              <a:effectLst/>
                              <a:latin typeface="Cambria Math" panose="02040503050406030204" pitchFamily="18" charset="0"/>
                            </a:rPr>
                          </m:ctrlPr>
                        </m:radPr>
                        <m:deg/>
                        <m:e>
                          <m:sSubSup>
                            <m:sSubSupPr>
                              <m:ctrlPr>
                                <a:rPr lang="vi-VN" i="1">
                                  <a:effectLst/>
                                  <a:latin typeface="Cambria Math" panose="02040503050406030204" pitchFamily="18" charset="0"/>
                                </a:rPr>
                              </m:ctrlPr>
                            </m:sSub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𝑥</m:t>
                              </m:r>
                            </m:sub>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vi-VN" i="1">
                                  <a:effectLst/>
                                  <a:latin typeface="Cambria Math" panose="02040503050406030204" pitchFamily="18" charset="0"/>
                                </a:rPr>
                              </m:ctrlPr>
                            </m:sSubSup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i="1">
                                  <a:effectLst/>
                                  <a:latin typeface="Cambria Math" panose="02040503050406030204" pitchFamily="18" charset="0"/>
                                  <a:ea typeface="Times New Roman" panose="02020603050405020304" pitchFamily="18" charset="0"/>
                                  <a:cs typeface="Times New Roman" panose="02020603050405020304" pitchFamily="18" charset="0"/>
                                </a:rPr>
                                <m:t>𝑦</m:t>
                              </m:r>
                            </m:sub>
                            <m:sup>
                              <m:r>
                                <a:rPr lang="en-US" i="1">
                                  <a:effectLst/>
                                  <a:latin typeface="Cambria Math" panose="02040503050406030204" pitchFamily="18" charset="0"/>
                                  <a:ea typeface="Times New Roman" panose="02020603050405020304" pitchFamily="18" charset="0"/>
                                  <a:cs typeface="Times New Roman" panose="02020603050405020304" pitchFamily="18" charset="0"/>
                                </a:rPr>
                                <m:t>2</m:t>
                              </m:r>
                            </m:sup>
                          </m:sSubSup>
                        </m:e>
                      </m:rad>
                    </m:oMath>
                  </m:oMathPara>
                </a14:m>
                <a:endParaRPr lang="en-US"/>
              </a:p>
              <a:p>
                <a:pPr marL="0" indent="0">
                  <a:buNone/>
                </a:pPr>
                <a:r>
                  <a:rPr lang="vi-VN">
                    <a:latin typeface="Arial" panose="020B0604020202020204" pitchFamily="34" charset="0"/>
                  </a:rPr>
                  <a:t>	</a:t>
                </a:r>
                <a:r>
                  <a:rPr lang="vi-VN" err="1">
                    <a:latin typeface="Arial" panose="020B0604020202020204" pitchFamily="34" charset="0"/>
                  </a:rPr>
                  <a:t>hoặc</a:t>
                </a:r>
                <a:r>
                  <a:rPr lang="vi-VN">
                    <a:latin typeface="Arial" panose="020B0604020202020204" pitchFamily="34" charset="0"/>
                  </a:rPr>
                  <a:t> đơn </a:t>
                </a:r>
                <a:r>
                  <a:rPr lang="vi-VN" err="1">
                    <a:latin typeface="Arial" panose="020B0604020202020204" pitchFamily="34" charset="0"/>
                  </a:rPr>
                  <a:t>giản</a:t>
                </a:r>
                <a:r>
                  <a:rPr lang="vi-VN">
                    <a:latin typeface="Arial" panose="020B0604020202020204" pitchFamily="34" charset="0"/>
                  </a:rPr>
                  <a:t> hơn:</a:t>
                </a:r>
              </a:p>
              <a:p>
                <a:pPr indent="0" algn="ctr">
                  <a:lnSpc>
                    <a:spcPct val="150000"/>
                  </a:lnSpc>
                  <a:buNone/>
                </a:pPr>
                <a:r>
                  <a:rPr lang="vi-VN">
                    <a:effectLst/>
                    <a:latin typeface="Arial" panose="020B0604020202020204" pitchFamily="34" charset="0"/>
                    <a:ea typeface="Times New Roman" panose="02020603050405020304" pitchFamily="18" charset="0"/>
                  </a:rPr>
                  <a:t>G = |</a:t>
                </a:r>
                <a:r>
                  <a:rPr lang="vi-VN" err="1">
                    <a:effectLst/>
                    <a:latin typeface="Arial" panose="020B0604020202020204" pitchFamily="34" charset="0"/>
                    <a:ea typeface="Times New Roman" panose="02020603050405020304" pitchFamily="18" charset="0"/>
                  </a:rPr>
                  <a:t>G</a:t>
                </a:r>
                <a:r>
                  <a:rPr lang="vi-VN" baseline="-25000" err="1">
                    <a:effectLst/>
                    <a:latin typeface="Arial" panose="020B0604020202020204" pitchFamily="34" charset="0"/>
                    <a:ea typeface="Times New Roman" panose="02020603050405020304" pitchFamily="18" charset="0"/>
                  </a:rPr>
                  <a:t>x</a:t>
                </a:r>
                <a:r>
                  <a:rPr lang="vi-VN">
                    <a:effectLst/>
                    <a:latin typeface="Arial" panose="020B0604020202020204" pitchFamily="34" charset="0"/>
                    <a:ea typeface="Times New Roman" panose="02020603050405020304" pitchFamily="18" charset="0"/>
                  </a:rPr>
                  <a:t>| + |</a:t>
                </a:r>
                <a:r>
                  <a:rPr lang="vi-VN" err="1">
                    <a:effectLst/>
                    <a:latin typeface="Arial" panose="020B0604020202020204" pitchFamily="34" charset="0"/>
                    <a:ea typeface="Times New Roman" panose="02020603050405020304" pitchFamily="18" charset="0"/>
                  </a:rPr>
                  <a:t>G</a:t>
                </a:r>
                <a:r>
                  <a:rPr lang="vi-VN" baseline="-25000" err="1">
                    <a:effectLst/>
                    <a:latin typeface="Arial" panose="020B0604020202020204" pitchFamily="34" charset="0"/>
                    <a:ea typeface="Times New Roman" panose="02020603050405020304" pitchFamily="18" charset="0"/>
                  </a:rPr>
                  <a:t>y</a:t>
                </a:r>
                <a:r>
                  <a:rPr lang="vi-VN">
                    <a:effectLst/>
                    <a:latin typeface="Arial" panose="020B0604020202020204" pitchFamily="34" charset="0"/>
                    <a:ea typeface="Times New Roman" panose="02020603050405020304" pitchFamily="18" charset="0"/>
                  </a:rPr>
                  <a:t>|   </a:t>
                </a:r>
              </a:p>
              <a:p>
                <a:pPr marL="0" indent="0">
                  <a:buNone/>
                </a:pPr>
                <a:endParaRPr lang="en-US"/>
              </a:p>
              <a:p>
                <a:pPr marL="0" indent="0">
                  <a:buNone/>
                </a:pPr>
                <a:endParaRPr lang="vi-VN">
                  <a:latin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B06F6F07-16C2-40D3-8A5C-298037B77510}"/>
                  </a:ext>
                </a:extLst>
              </p:cNvPr>
              <p:cNvSpPr>
                <a:spLocks noGrp="1" noRot="1" noChangeAspect="1" noMove="1" noResize="1" noEditPoints="1" noAdjustHandles="1" noChangeArrowheads="1" noChangeShapeType="1" noTextEdit="1"/>
              </p:cNvSpPr>
              <p:nvPr>
                <p:ph idx="1"/>
              </p:nvPr>
            </p:nvSpPr>
            <p:spPr>
              <a:blipFill>
                <a:blip r:embed="rId2"/>
                <a:stretch>
                  <a:fillRect l="-1076" t="-3180"/>
                </a:stretch>
              </a:blipFill>
            </p:spPr>
            <p:txBody>
              <a:bodyPr/>
              <a:lstStyle/>
              <a:p>
                <a:r>
                  <a:rPr lang="vi-VN">
                    <a:noFill/>
                  </a:rPr>
                  <a:t> </a:t>
                </a:r>
              </a:p>
            </p:txBody>
          </p:sp>
        </mc:Fallback>
      </mc:AlternateContent>
    </p:spTree>
    <p:extLst>
      <p:ext uri="{BB962C8B-B14F-4D97-AF65-F5344CB8AC3E}">
        <p14:creationId xmlns:p14="http://schemas.microsoft.com/office/powerpoint/2010/main" val="40917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336C-6D0C-4B34-84F4-845BA7E9C2F0}"/>
              </a:ext>
            </a:extLst>
          </p:cNvPr>
          <p:cNvSpPr>
            <a:spLocks noGrp="1"/>
          </p:cNvSpPr>
          <p:nvPr>
            <p:ph type="title"/>
          </p:nvPr>
        </p:nvSpPr>
        <p:spPr/>
        <p:txBody>
          <a:bodyPr/>
          <a:lstStyle/>
          <a:p>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2.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Toán</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tử</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Robert</a:t>
            </a:r>
            <a:endParaRPr lang="vi-VN"/>
          </a:p>
        </p:txBody>
      </p:sp>
      <p:sp>
        <p:nvSpPr>
          <p:cNvPr id="3" name="Content Placeholder 2">
            <a:extLst>
              <a:ext uri="{FF2B5EF4-FFF2-40B4-BE49-F238E27FC236}">
                <a16:creationId xmlns:a16="http://schemas.microsoft.com/office/drawing/2014/main" id="{3EACB9A7-716A-4300-9E28-0744E26ECBAD}"/>
              </a:ext>
            </a:extLst>
          </p:cNvPr>
          <p:cNvSpPr>
            <a:spLocks noGrp="1"/>
          </p:cNvSpPr>
          <p:nvPr>
            <p:ph idx="1"/>
          </p:nvPr>
        </p:nvSpPr>
        <p:spPr/>
        <p:txBody>
          <a:bodyPr>
            <a:normAutofit fontScale="70000" lnSpcReduction="20000"/>
          </a:bodyPr>
          <a:lstStyle/>
          <a:p>
            <a:pPr marL="0" indent="0">
              <a:buNone/>
            </a:pPr>
            <a:r>
              <a:rPr lang="vi-VN" b="1">
                <a:latin typeface="Arial" panose="020B0604020202020204" pitchFamily="34" charset="0"/>
              </a:rPr>
              <a:t>	Nguyên </a:t>
            </a:r>
            <a:r>
              <a:rPr lang="vi-VN" b="1" err="1">
                <a:latin typeface="Arial" panose="020B0604020202020204" pitchFamily="34" charset="0"/>
              </a:rPr>
              <a:t>lý</a:t>
            </a:r>
            <a:r>
              <a:rPr lang="vi-VN" b="1">
                <a:latin typeface="Arial" panose="020B0604020202020204" pitchFamily="34" charset="0"/>
              </a:rPr>
              <a:t> </a:t>
            </a:r>
            <a:r>
              <a:rPr lang="vi-VN" b="1" err="1">
                <a:latin typeface="Arial" panose="020B0604020202020204" pitchFamily="34" charset="0"/>
              </a:rPr>
              <a:t>hoạt</a:t>
            </a:r>
            <a:r>
              <a:rPr lang="vi-VN" b="1">
                <a:latin typeface="Arial" panose="020B0604020202020204" pitchFamily="34" charset="0"/>
              </a:rPr>
              <a:t> </a:t>
            </a:r>
            <a:r>
              <a:rPr lang="vi-VN" b="1" err="1">
                <a:latin typeface="Arial" panose="020B0604020202020204" pitchFamily="34" charset="0"/>
              </a:rPr>
              <a:t>động</a:t>
            </a:r>
            <a:r>
              <a:rPr lang="vi-VN" b="1">
                <a:latin typeface="Arial" panose="020B0604020202020204" pitchFamily="34" charset="0"/>
              </a:rPr>
              <a:t>:</a:t>
            </a:r>
            <a:endParaRPr lang="vi-VN">
              <a:latin typeface="Arial" panose="020B0604020202020204" pitchFamily="34" charset="0"/>
            </a:endParaRPr>
          </a:p>
          <a:p>
            <a:pPr>
              <a:buFont typeface="Arial" panose="020B0604020202020204" pitchFamily="34" charset="0"/>
              <a:buChar char="•"/>
            </a:pPr>
            <a:r>
              <a:rPr lang="vi-VN">
                <a:latin typeface="Arial" panose="020B0604020202020204" pitchFamily="34" charset="0"/>
              </a:rPr>
              <a:t>Khi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sự</a:t>
            </a:r>
            <a:r>
              <a:rPr lang="vi-VN">
                <a:latin typeface="Arial" panose="020B0604020202020204" pitchFamily="34" charset="0"/>
              </a:rPr>
              <a:t> thay </a:t>
            </a:r>
            <a:r>
              <a:rPr lang="vi-VN" err="1">
                <a:latin typeface="Arial" panose="020B0604020202020204" pitchFamily="34" charset="0"/>
              </a:rPr>
              <a:t>đổi</a:t>
            </a:r>
            <a:r>
              <a:rPr lang="vi-VN">
                <a:latin typeface="Arial" panose="020B0604020202020204" pitchFamily="34" charset="0"/>
              </a:rPr>
              <a:t> </a:t>
            </a:r>
            <a:r>
              <a:rPr lang="vi-VN" err="1">
                <a:latin typeface="Arial" panose="020B0604020202020204" pitchFamily="34" charset="0"/>
              </a:rPr>
              <a:t>mạnh</a:t>
            </a:r>
            <a:r>
              <a:rPr lang="vi-VN">
                <a:latin typeface="Arial" panose="020B0604020202020204" pitchFamily="34" charset="0"/>
              </a:rPr>
              <a:t> </a:t>
            </a:r>
            <a:r>
              <a:rPr lang="vi-VN" err="1">
                <a:latin typeface="Arial" panose="020B0604020202020204" pitchFamily="34" charset="0"/>
              </a:rPr>
              <a:t>về</a:t>
            </a:r>
            <a:r>
              <a:rPr lang="vi-VN">
                <a:latin typeface="Arial" panose="020B0604020202020204" pitchFamily="34" charset="0"/>
              </a:rPr>
              <a:t> </a:t>
            </a:r>
            <a:r>
              <a:rPr lang="vi-VN" err="1">
                <a:latin typeface="Arial" panose="020B0604020202020204" pitchFamily="34" charset="0"/>
              </a:rPr>
              <a:t>cường</a:t>
            </a:r>
            <a:r>
              <a:rPr lang="vi-VN">
                <a:latin typeface="Arial" panose="020B0604020202020204" pitchFamily="34" charset="0"/>
              </a:rPr>
              <a:t> </a:t>
            </a:r>
            <a:r>
              <a:rPr lang="vi-VN" err="1">
                <a:latin typeface="Arial" panose="020B0604020202020204" pitchFamily="34" charset="0"/>
              </a:rPr>
              <a:t>độ</a:t>
            </a:r>
            <a:r>
              <a:rPr lang="vi-VN">
                <a:latin typeface="Arial" panose="020B0604020202020204" pitchFamily="34" charset="0"/>
              </a:rPr>
              <a:t> (biên </a:t>
            </a:r>
            <a:r>
              <a:rPr lang="vi-VN" err="1">
                <a:latin typeface="Arial" panose="020B0604020202020204" pitchFamily="34" charset="0"/>
              </a:rPr>
              <a:t>đối</a:t>
            </a:r>
            <a:r>
              <a:rPr lang="vi-VN">
                <a:latin typeface="Arial" panose="020B0604020202020204" pitchFamily="34" charset="0"/>
              </a:rPr>
              <a:t> </a:t>
            </a:r>
            <a:r>
              <a:rPr lang="vi-VN" err="1">
                <a:latin typeface="Arial" panose="020B0604020202020204" pitchFamily="34" charset="0"/>
              </a:rPr>
              <a:t>tượng</a:t>
            </a:r>
            <a:r>
              <a:rPr lang="vi-VN">
                <a:latin typeface="Arial" panose="020B0604020202020204" pitchFamily="34" charset="0"/>
              </a:rPr>
              <a:t>), </a:t>
            </a:r>
            <a:r>
              <a:rPr lang="vi-VN" err="1">
                <a:latin typeface="Arial" panose="020B0604020202020204" pitchFamily="34" charset="0"/>
              </a:rPr>
              <a:t>giá</a:t>
            </a:r>
            <a:r>
              <a:rPr lang="vi-VN">
                <a:latin typeface="Arial" panose="020B0604020202020204" pitchFamily="34" charset="0"/>
              </a:rPr>
              <a:t> </a:t>
            </a:r>
            <a:r>
              <a:rPr lang="vi-VN" err="1">
                <a:latin typeface="Arial" panose="020B0604020202020204" pitchFamily="34" charset="0"/>
              </a:rPr>
              <a:t>trị</a:t>
            </a:r>
            <a:r>
              <a:rPr lang="vi-VN">
                <a:latin typeface="Arial" panose="020B0604020202020204" pitchFamily="34" charset="0"/>
              </a:rPr>
              <a:t> </a:t>
            </a:r>
            <a:r>
              <a:rPr lang="vi-VN" err="1">
                <a:latin typeface="Arial" panose="020B0604020202020204" pitchFamily="34" charset="0"/>
              </a:rPr>
              <a:t>của</a:t>
            </a:r>
            <a:r>
              <a:rPr lang="vi-VN">
                <a:latin typeface="Arial" panose="020B0604020202020204" pitchFamily="34" charset="0"/>
              </a:rPr>
              <a:t> </a:t>
            </a:r>
            <a:r>
              <a:rPr lang="vi-VN" b="1">
                <a:latin typeface="Arial" panose="020B0604020202020204" pitchFamily="34" charset="0"/>
              </a:rPr>
              <a:t>G</a:t>
            </a:r>
            <a:r>
              <a:rPr lang="vi-VN">
                <a:latin typeface="Arial" panose="020B0604020202020204" pitchFamily="34" charset="0"/>
              </a:rPr>
              <a:t> </a:t>
            </a:r>
            <a:r>
              <a:rPr lang="vi-VN" err="1">
                <a:latin typeface="Arial" panose="020B0604020202020204" pitchFamily="34" charset="0"/>
              </a:rPr>
              <a:t>sẽ</a:t>
            </a:r>
            <a:r>
              <a:rPr lang="vi-VN">
                <a:latin typeface="Arial" panose="020B0604020202020204" pitchFamily="34" charset="0"/>
              </a:rPr>
              <a:t> cao.</a:t>
            </a:r>
          </a:p>
          <a:p>
            <a:pPr>
              <a:buFont typeface="Arial" panose="020B0604020202020204" pitchFamily="34" charset="0"/>
              <a:buChar char="•"/>
            </a:pPr>
            <a:r>
              <a:rPr lang="vi-VN" err="1">
                <a:latin typeface="Arial" panose="020B0604020202020204" pitchFamily="34" charset="0"/>
              </a:rPr>
              <a:t>Nếu</a:t>
            </a:r>
            <a:r>
              <a:rPr lang="vi-VN">
                <a:latin typeface="Arial" panose="020B0604020202020204" pitchFamily="34" charset="0"/>
              </a:rPr>
              <a:t> không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sự</a:t>
            </a:r>
            <a:r>
              <a:rPr lang="vi-VN">
                <a:latin typeface="Arial" panose="020B0604020202020204" pitchFamily="34" charset="0"/>
              </a:rPr>
              <a:t> thay </a:t>
            </a:r>
            <a:r>
              <a:rPr lang="vi-VN" err="1">
                <a:latin typeface="Arial" panose="020B0604020202020204" pitchFamily="34" charset="0"/>
              </a:rPr>
              <a:t>đổi</a:t>
            </a:r>
            <a:r>
              <a:rPr lang="vi-VN">
                <a:latin typeface="Arial" panose="020B0604020202020204" pitchFamily="34" charset="0"/>
              </a:rPr>
              <a:t>, </a:t>
            </a:r>
            <a:r>
              <a:rPr lang="vi-VN" err="1">
                <a:latin typeface="Arial" panose="020B0604020202020204" pitchFamily="34" charset="0"/>
              </a:rPr>
              <a:t>giá</a:t>
            </a:r>
            <a:r>
              <a:rPr lang="vi-VN">
                <a:latin typeface="Arial" panose="020B0604020202020204" pitchFamily="34" charset="0"/>
              </a:rPr>
              <a:t> </a:t>
            </a:r>
            <a:r>
              <a:rPr lang="vi-VN" err="1">
                <a:latin typeface="Arial" panose="020B0604020202020204" pitchFamily="34" charset="0"/>
              </a:rPr>
              <a:t>trị</a:t>
            </a:r>
            <a:r>
              <a:rPr lang="vi-VN">
                <a:latin typeface="Arial" panose="020B0604020202020204" pitchFamily="34" charset="0"/>
              </a:rPr>
              <a:t> </a:t>
            </a:r>
            <a:r>
              <a:rPr lang="vi-VN" b="1">
                <a:latin typeface="Arial" panose="020B0604020202020204" pitchFamily="34" charset="0"/>
              </a:rPr>
              <a:t>G</a:t>
            </a:r>
            <a:r>
              <a:rPr lang="vi-VN">
                <a:latin typeface="Arial" panose="020B0604020202020204" pitchFamily="34" charset="0"/>
              </a:rPr>
              <a:t> </a:t>
            </a:r>
            <a:r>
              <a:rPr lang="vi-VN" err="1">
                <a:latin typeface="Arial" panose="020B0604020202020204" pitchFamily="34" charset="0"/>
              </a:rPr>
              <a:t>sẽ</a:t>
            </a:r>
            <a:r>
              <a:rPr lang="vi-VN">
                <a:latin typeface="Arial" panose="020B0604020202020204" pitchFamily="34" charset="0"/>
              </a:rPr>
              <a:t> </a:t>
            </a:r>
            <a:r>
              <a:rPr lang="vi-VN" err="1">
                <a:latin typeface="Arial" panose="020B0604020202020204" pitchFamily="34" charset="0"/>
              </a:rPr>
              <a:t>gần</a:t>
            </a:r>
            <a:r>
              <a:rPr lang="vi-VN">
                <a:latin typeface="Arial" panose="020B0604020202020204" pitchFamily="34" charset="0"/>
              </a:rPr>
              <a:t> </a:t>
            </a:r>
            <a:r>
              <a:rPr lang="vi-VN" err="1">
                <a:latin typeface="Arial" panose="020B0604020202020204" pitchFamily="34" charset="0"/>
              </a:rPr>
              <a:t>bằng</a:t>
            </a:r>
            <a:r>
              <a:rPr lang="vi-VN">
                <a:latin typeface="Arial" panose="020B0604020202020204" pitchFamily="34" charset="0"/>
              </a:rPr>
              <a:t> 0.</a:t>
            </a:r>
          </a:p>
          <a:p>
            <a:pPr marL="0" indent="0">
              <a:buNone/>
            </a:pPr>
            <a:r>
              <a:rPr lang="vi-VN" b="1">
                <a:latin typeface="Arial" panose="020B0604020202020204" pitchFamily="34" charset="0"/>
              </a:rPr>
              <a:t>	Ưu </a:t>
            </a:r>
            <a:r>
              <a:rPr lang="vi-VN" b="1" err="1">
                <a:latin typeface="Arial" panose="020B0604020202020204" pitchFamily="34" charset="0"/>
              </a:rPr>
              <a:t>điểm</a:t>
            </a:r>
            <a:r>
              <a:rPr lang="vi-VN" b="1">
                <a:latin typeface="Arial" panose="020B0604020202020204" pitchFamily="34" charset="0"/>
              </a:rPr>
              <a:t>:</a:t>
            </a:r>
            <a:endParaRPr lang="vi-VN">
              <a:latin typeface="Arial" panose="020B0604020202020204" pitchFamily="34" charset="0"/>
            </a:endParaRPr>
          </a:p>
          <a:p>
            <a:pPr>
              <a:buFont typeface="Arial" panose="020B0604020202020204" pitchFamily="34" charset="0"/>
              <a:buChar char="•"/>
            </a:pPr>
            <a:r>
              <a:rPr lang="vi-VN">
                <a:latin typeface="Arial" panose="020B0604020202020204" pitchFamily="34" charset="0"/>
              </a:rPr>
              <a:t>Đơn </a:t>
            </a:r>
            <a:r>
              <a:rPr lang="vi-VN" err="1">
                <a:latin typeface="Arial" panose="020B0604020202020204" pitchFamily="34" charset="0"/>
              </a:rPr>
              <a:t>giản</a:t>
            </a:r>
            <a:r>
              <a:rPr lang="vi-VN">
                <a:latin typeface="Arial" panose="020B0604020202020204" pitchFamily="34" charset="0"/>
              </a:rPr>
              <a:t>, </a:t>
            </a:r>
            <a:r>
              <a:rPr lang="vi-VN" err="1">
                <a:latin typeface="Arial" panose="020B0604020202020204" pitchFamily="34" charset="0"/>
              </a:rPr>
              <a:t>dễ</a:t>
            </a:r>
            <a:r>
              <a:rPr lang="vi-VN">
                <a:latin typeface="Arial" panose="020B0604020202020204" pitchFamily="34" charset="0"/>
              </a:rPr>
              <a:t> </a:t>
            </a:r>
            <a:r>
              <a:rPr lang="vi-VN" err="1">
                <a:latin typeface="Arial" panose="020B0604020202020204" pitchFamily="34" charset="0"/>
              </a:rPr>
              <a:t>cài</a:t>
            </a:r>
            <a:r>
              <a:rPr lang="vi-VN">
                <a:latin typeface="Arial" panose="020B0604020202020204" pitchFamily="34" charset="0"/>
              </a:rPr>
              <a:t> </a:t>
            </a:r>
            <a:r>
              <a:rPr lang="vi-VN" err="1">
                <a:latin typeface="Arial" panose="020B0604020202020204" pitchFamily="34" charset="0"/>
              </a:rPr>
              <a:t>đặt</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tính</a:t>
            </a:r>
            <a:r>
              <a:rPr lang="vi-VN">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nhanh.</a:t>
            </a:r>
          </a:p>
          <a:p>
            <a:pPr>
              <a:buFont typeface="Arial" panose="020B0604020202020204" pitchFamily="34" charset="0"/>
              <a:buChar char="•"/>
            </a:pPr>
            <a:r>
              <a:rPr lang="vi-VN" err="1">
                <a:latin typeface="Arial" panose="020B0604020202020204" pitchFamily="34" charset="0"/>
              </a:rPr>
              <a:t>Phù</a:t>
            </a:r>
            <a:r>
              <a:rPr lang="vi-VN">
                <a:latin typeface="Arial" panose="020B0604020202020204" pitchFamily="34" charset="0"/>
              </a:rPr>
              <a:t> </a:t>
            </a:r>
            <a:r>
              <a:rPr lang="vi-VN" err="1">
                <a:latin typeface="Arial" panose="020B0604020202020204" pitchFamily="34" charset="0"/>
              </a:rPr>
              <a:t>hợp</a:t>
            </a:r>
            <a:r>
              <a:rPr lang="vi-VN">
                <a:latin typeface="Arial" panose="020B0604020202020204" pitchFamily="34" charset="0"/>
              </a:rPr>
              <a:t> </a:t>
            </a:r>
            <a:r>
              <a:rPr lang="vi-VN" err="1">
                <a:latin typeface="Arial" panose="020B0604020202020204" pitchFamily="34" charset="0"/>
              </a:rPr>
              <a:t>với</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độ</a:t>
            </a:r>
            <a:r>
              <a:rPr lang="vi-VN">
                <a:latin typeface="Arial" panose="020B0604020202020204" pitchFamily="34" charset="0"/>
              </a:rPr>
              <a:t> phân </a:t>
            </a:r>
            <a:r>
              <a:rPr lang="vi-VN" err="1">
                <a:latin typeface="Arial" panose="020B0604020202020204" pitchFamily="34" charset="0"/>
              </a:rPr>
              <a:t>giải</a:t>
            </a:r>
            <a:r>
              <a:rPr lang="vi-VN">
                <a:latin typeface="Arial" panose="020B0604020202020204" pitchFamily="34" charset="0"/>
              </a:rPr>
              <a:t> </a:t>
            </a:r>
            <a:r>
              <a:rPr lang="vi-VN" err="1">
                <a:latin typeface="Arial" panose="020B0604020202020204" pitchFamily="34" charset="0"/>
              </a:rPr>
              <a:t>thấp</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hệ</a:t>
            </a:r>
            <a:r>
              <a:rPr lang="vi-VN">
                <a:latin typeface="Arial" panose="020B0604020202020204" pitchFamily="34" charset="0"/>
              </a:rPr>
              <a:t> </a:t>
            </a:r>
            <a:r>
              <a:rPr lang="vi-VN" err="1">
                <a:latin typeface="Arial" panose="020B0604020202020204" pitchFamily="34" charset="0"/>
              </a:rPr>
              <a:t>thống</a:t>
            </a:r>
            <a:r>
              <a:rPr lang="vi-VN">
                <a:latin typeface="Arial" panose="020B0604020202020204" pitchFamily="34" charset="0"/>
              </a:rPr>
              <a:t> </a:t>
            </a:r>
            <a:r>
              <a:rPr lang="vi-VN" err="1">
                <a:latin typeface="Arial" panose="020B0604020202020204" pitchFamily="34" charset="0"/>
              </a:rPr>
              <a:t>tài</a:t>
            </a:r>
            <a:r>
              <a:rPr lang="vi-VN">
                <a:latin typeface="Arial" panose="020B0604020202020204" pitchFamily="34" charset="0"/>
              </a:rPr>
              <a:t> nguyên </a:t>
            </a:r>
            <a:r>
              <a:rPr lang="vi-VN" err="1">
                <a:latin typeface="Arial" panose="020B0604020202020204" pitchFamily="34" charset="0"/>
              </a:rPr>
              <a:t>hạn</a:t>
            </a:r>
            <a:r>
              <a:rPr lang="vi-VN">
                <a:latin typeface="Arial" panose="020B0604020202020204" pitchFamily="34" charset="0"/>
              </a:rPr>
              <a:t> </a:t>
            </a:r>
            <a:r>
              <a:rPr lang="vi-VN" err="1">
                <a:latin typeface="Arial" panose="020B0604020202020204" pitchFamily="34" charset="0"/>
              </a:rPr>
              <a:t>chế</a:t>
            </a:r>
            <a:r>
              <a:rPr lang="vi-VN">
                <a:latin typeface="Arial" panose="020B0604020202020204" pitchFamily="34" charset="0"/>
              </a:rPr>
              <a:t>.</a:t>
            </a:r>
          </a:p>
          <a:p>
            <a:pPr marL="0" indent="0">
              <a:buNone/>
            </a:pPr>
            <a:r>
              <a:rPr lang="vi-VN">
                <a:latin typeface="Arial" panose="020B0604020202020204" pitchFamily="34" charset="0"/>
              </a:rPr>
              <a:t>	 </a:t>
            </a:r>
            <a:r>
              <a:rPr lang="vi-VN" b="1" err="1">
                <a:latin typeface="Arial" panose="020B0604020202020204" pitchFamily="34" charset="0"/>
              </a:rPr>
              <a:t>Nhược</a:t>
            </a:r>
            <a:r>
              <a:rPr lang="vi-VN" b="1">
                <a:latin typeface="Arial" panose="020B0604020202020204" pitchFamily="34" charset="0"/>
              </a:rPr>
              <a:t> </a:t>
            </a:r>
            <a:r>
              <a:rPr lang="vi-VN" b="1" err="1">
                <a:latin typeface="Arial" panose="020B0604020202020204" pitchFamily="34" charset="0"/>
              </a:rPr>
              <a:t>điểm</a:t>
            </a:r>
            <a:r>
              <a:rPr lang="vi-VN" b="1">
                <a:latin typeface="Arial" panose="020B0604020202020204" pitchFamily="34" charset="0"/>
              </a:rPr>
              <a:t>:</a:t>
            </a:r>
            <a:endParaRPr lang="vi-VN">
              <a:latin typeface="Arial" panose="020B0604020202020204" pitchFamily="34" charset="0"/>
            </a:endParaRPr>
          </a:p>
          <a:p>
            <a:pPr>
              <a:buFont typeface="Arial" panose="020B0604020202020204" pitchFamily="34" charset="0"/>
              <a:buChar char="•"/>
            </a:pPr>
            <a:r>
              <a:rPr lang="vi-VN" err="1">
                <a:latin typeface="Arial" panose="020B0604020202020204" pitchFamily="34" charset="0"/>
              </a:rPr>
              <a:t>Nhạy</a:t>
            </a:r>
            <a:r>
              <a:rPr lang="vi-VN">
                <a:latin typeface="Arial" panose="020B0604020202020204" pitchFamily="34" charset="0"/>
              </a:rPr>
              <a:t> </a:t>
            </a:r>
            <a:r>
              <a:rPr lang="vi-VN" err="1">
                <a:latin typeface="Arial" panose="020B0604020202020204" pitchFamily="34" charset="0"/>
              </a:rPr>
              <a:t>cảm</a:t>
            </a:r>
            <a:r>
              <a:rPr lang="vi-VN">
                <a:latin typeface="Arial" panose="020B0604020202020204" pitchFamily="34" charset="0"/>
              </a:rPr>
              <a:t> </a:t>
            </a:r>
            <a:r>
              <a:rPr lang="vi-VN" err="1">
                <a:latin typeface="Arial" panose="020B0604020202020204" pitchFamily="34" charset="0"/>
              </a:rPr>
              <a:t>với</a:t>
            </a:r>
            <a:r>
              <a:rPr lang="vi-VN">
                <a:latin typeface="Arial" panose="020B0604020202020204" pitchFamily="34" charset="0"/>
              </a:rPr>
              <a:t> </a:t>
            </a:r>
            <a:r>
              <a:rPr lang="vi-VN" err="1">
                <a:latin typeface="Arial" panose="020B0604020202020204" pitchFamily="34" charset="0"/>
              </a:rPr>
              <a:t>nhiễu</a:t>
            </a:r>
            <a:r>
              <a:rPr lang="vi-VN">
                <a:latin typeface="Arial" panose="020B0604020202020204" pitchFamily="34" charset="0"/>
              </a:rPr>
              <a:t>, </a:t>
            </a:r>
            <a:r>
              <a:rPr lang="vi-VN" err="1">
                <a:latin typeface="Arial" panose="020B0604020202020204" pitchFamily="34" charset="0"/>
              </a:rPr>
              <a:t>dễ</a:t>
            </a:r>
            <a:r>
              <a:rPr lang="vi-VN">
                <a:latin typeface="Arial" panose="020B0604020202020204" pitchFamily="34" charset="0"/>
              </a:rPr>
              <a:t> </a:t>
            </a:r>
            <a:r>
              <a:rPr lang="vi-VN" err="1">
                <a:latin typeface="Arial" panose="020B0604020202020204" pitchFamily="34" charset="0"/>
              </a:rPr>
              <a:t>tạo</a:t>
            </a:r>
            <a:r>
              <a:rPr lang="vi-VN">
                <a:latin typeface="Arial" panose="020B0604020202020204" pitchFamily="34" charset="0"/>
              </a:rPr>
              <a:t> ra </a:t>
            </a:r>
            <a:r>
              <a:rPr lang="vi-VN" err="1">
                <a:latin typeface="Arial" panose="020B0604020202020204" pitchFamily="34" charset="0"/>
              </a:rPr>
              <a:t>kết</a:t>
            </a:r>
            <a:r>
              <a:rPr lang="vi-VN">
                <a:latin typeface="Arial" panose="020B0604020202020204" pitchFamily="34" charset="0"/>
              </a:rPr>
              <a:t> </a:t>
            </a:r>
            <a:r>
              <a:rPr lang="vi-VN" err="1">
                <a:latin typeface="Arial" panose="020B0604020202020204" pitchFamily="34" charset="0"/>
              </a:rPr>
              <a:t>quả</a:t>
            </a:r>
            <a:r>
              <a:rPr lang="vi-VN">
                <a:latin typeface="Arial" panose="020B0604020202020204" pitchFamily="34" charset="0"/>
              </a:rPr>
              <a:t> không </a:t>
            </a:r>
            <a:r>
              <a:rPr lang="vi-VN" err="1">
                <a:latin typeface="Arial" panose="020B0604020202020204" pitchFamily="34" charset="0"/>
              </a:rPr>
              <a:t>chính</a:t>
            </a:r>
            <a:r>
              <a:rPr lang="vi-VN">
                <a:latin typeface="Arial" panose="020B0604020202020204" pitchFamily="34" charset="0"/>
              </a:rPr>
              <a:t> </a:t>
            </a:r>
            <a:r>
              <a:rPr lang="vi-VN" err="1">
                <a:latin typeface="Arial" panose="020B0604020202020204" pitchFamily="34" charset="0"/>
              </a:rPr>
              <a:t>xác</a:t>
            </a:r>
            <a:r>
              <a:rPr lang="vi-VN">
                <a:latin typeface="Arial" panose="020B0604020202020204" pitchFamily="34" charset="0"/>
              </a:rPr>
              <a:t>.</a:t>
            </a:r>
          </a:p>
          <a:p>
            <a:pPr>
              <a:buFont typeface="Arial" panose="020B0604020202020204" pitchFamily="34" charset="0"/>
              <a:buChar char="•"/>
            </a:pPr>
            <a:r>
              <a:rPr lang="vi-VN">
                <a:latin typeface="Arial" panose="020B0604020202020204" pitchFamily="34" charset="0"/>
              </a:rPr>
              <a:t>Không </a:t>
            </a:r>
            <a:r>
              <a:rPr lang="vi-VN" err="1">
                <a:latin typeface="Arial" panose="020B0604020202020204" pitchFamily="34" charset="0"/>
              </a:rPr>
              <a:t>hoạt</a:t>
            </a:r>
            <a:r>
              <a:rPr lang="vi-VN">
                <a:latin typeface="Arial" panose="020B0604020202020204" pitchFamily="34" charset="0"/>
              </a:rPr>
              <a:t> </a:t>
            </a:r>
            <a:r>
              <a:rPr lang="vi-VN" err="1">
                <a:latin typeface="Arial" panose="020B0604020202020204" pitchFamily="34" charset="0"/>
              </a:rPr>
              <a:t>động</a:t>
            </a:r>
            <a:r>
              <a:rPr lang="vi-VN">
                <a:latin typeface="Arial" panose="020B0604020202020204" pitchFamily="34" charset="0"/>
              </a:rPr>
              <a:t> </a:t>
            </a:r>
            <a:r>
              <a:rPr lang="vi-VN" err="1">
                <a:latin typeface="Arial" panose="020B0604020202020204" pitchFamily="34" charset="0"/>
              </a:rPr>
              <a:t>tốt</a:t>
            </a:r>
            <a:r>
              <a:rPr lang="vi-VN">
                <a:latin typeface="Arial" panose="020B0604020202020204" pitchFamily="34" charset="0"/>
              </a:rPr>
              <a:t> </a:t>
            </a:r>
            <a:r>
              <a:rPr lang="vi-VN" err="1">
                <a:latin typeface="Arial" panose="020B0604020202020204" pitchFamily="34" charset="0"/>
              </a:rPr>
              <a:t>với</a:t>
            </a:r>
            <a:r>
              <a:rPr lang="vi-VN">
                <a:latin typeface="Arial" panose="020B0604020202020204" pitchFamily="34" charset="0"/>
              </a:rPr>
              <a:t> </a:t>
            </a:r>
            <a:r>
              <a:rPr lang="vi-VN" err="1">
                <a:latin typeface="Arial" panose="020B0604020202020204" pitchFamily="34" charset="0"/>
              </a:rPr>
              <a:t>các</a:t>
            </a:r>
            <a:r>
              <a:rPr lang="vi-VN">
                <a:latin typeface="Arial" panose="020B0604020202020204" pitchFamily="34" charset="0"/>
              </a:rPr>
              <a:t> </a:t>
            </a:r>
            <a:r>
              <a:rPr lang="vi-VN" err="1">
                <a:latin typeface="Arial" panose="020B0604020202020204" pitchFamily="34" charset="0"/>
              </a:rPr>
              <a:t>cạnh</a:t>
            </a:r>
            <a:r>
              <a:rPr lang="vi-VN">
                <a:latin typeface="Arial" panose="020B0604020202020204" pitchFamily="34" charset="0"/>
              </a:rPr>
              <a:t>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độ</a:t>
            </a:r>
            <a:r>
              <a:rPr lang="vi-VN">
                <a:latin typeface="Arial" panose="020B0604020202020204" pitchFamily="34" charset="0"/>
              </a:rPr>
              <a:t> tương </a:t>
            </a:r>
            <a:r>
              <a:rPr lang="vi-VN" err="1">
                <a:latin typeface="Arial" panose="020B0604020202020204" pitchFamily="34" charset="0"/>
              </a:rPr>
              <a:t>phản</a:t>
            </a:r>
            <a:r>
              <a:rPr lang="vi-VN">
                <a:latin typeface="Arial" panose="020B0604020202020204" pitchFamily="34" charset="0"/>
              </a:rPr>
              <a:t> </a:t>
            </a:r>
            <a:r>
              <a:rPr lang="vi-VN" err="1">
                <a:latin typeface="Arial" panose="020B0604020202020204" pitchFamily="34" charset="0"/>
              </a:rPr>
              <a:t>thấp</a:t>
            </a:r>
            <a:r>
              <a:rPr lang="vi-VN">
                <a:latin typeface="Arial" panose="020B0604020202020204" pitchFamily="34" charset="0"/>
              </a:rPr>
              <a:t>.</a:t>
            </a:r>
          </a:p>
        </p:txBody>
      </p:sp>
    </p:spTree>
    <p:extLst>
      <p:ext uri="{BB962C8B-B14F-4D97-AF65-F5344CB8AC3E}">
        <p14:creationId xmlns:p14="http://schemas.microsoft.com/office/powerpoint/2010/main" val="396130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37" name="Picture 36">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0" name="Picture 39">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028210F-AE33-456F-B928-F70EA43CD581}"/>
              </a:ext>
            </a:extLst>
          </p:cNvPr>
          <p:cNvSpPr>
            <a:spLocks noGrp="1"/>
          </p:cNvSpPr>
          <p:nvPr>
            <p:ph type="title"/>
          </p:nvPr>
        </p:nvSpPr>
        <p:spPr>
          <a:xfrm>
            <a:off x="971551" y="982132"/>
            <a:ext cx="2745042" cy="1325373"/>
          </a:xfrm>
        </p:spPr>
        <p:txBody>
          <a:bodyPr anchor="b">
            <a:normAutofit/>
          </a:bodyPr>
          <a:lstStyle/>
          <a:p>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2.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Toán</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tử</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Robert</a:t>
            </a:r>
            <a:endParaRPr lang="vi-VN" sz="2400">
              <a:solidFill>
                <a:srgbClr val="262626"/>
              </a:solidFill>
            </a:endParaRPr>
          </a:p>
        </p:txBody>
      </p:sp>
      <p:cxnSp>
        <p:nvCxnSpPr>
          <p:cNvPr id="42" name="Straight Connector 41">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1550" y="2400639"/>
            <a:ext cx="2745043"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Content Placeholder 30">
            <a:extLst>
              <a:ext uri="{FF2B5EF4-FFF2-40B4-BE49-F238E27FC236}">
                <a16:creationId xmlns:a16="http://schemas.microsoft.com/office/drawing/2014/main" id="{A2B34850-02B1-486C-83D4-4A83E083F9DE}"/>
              </a:ext>
            </a:extLst>
          </p:cNvPr>
          <p:cNvSpPr>
            <a:spLocks noGrp="1"/>
          </p:cNvSpPr>
          <p:nvPr>
            <p:ph idx="1"/>
          </p:nvPr>
        </p:nvSpPr>
        <p:spPr>
          <a:xfrm>
            <a:off x="971550" y="2493774"/>
            <a:ext cx="2745043" cy="3382094"/>
          </a:xfrm>
        </p:spPr>
        <p:txBody>
          <a:bodyPr>
            <a:normAutofit/>
          </a:bodyPr>
          <a:lstStyle/>
          <a:p>
            <a:pPr marL="457200" indent="-457200">
              <a:buAutoNum type="alphaLcPeriod"/>
            </a:pPr>
            <a:r>
              <a:rPr lang="vi-VN" sz="2000" err="1">
                <a:solidFill>
                  <a:srgbClr val="262626"/>
                </a:solidFill>
                <a:latin typeface="Arial" panose="020B0604020202020204" pitchFamily="34" charset="0"/>
              </a:rPr>
              <a:t>Gradient</a:t>
            </a:r>
            <a:r>
              <a:rPr lang="vi-VN" sz="2000">
                <a:solidFill>
                  <a:srgbClr val="262626"/>
                </a:solidFill>
                <a:latin typeface="Arial" panose="020B0604020202020204" pitchFamily="34" charset="0"/>
              </a:rPr>
              <a:t> theo </a:t>
            </a:r>
            <a:r>
              <a:rPr lang="vi-VN" sz="2000" err="1">
                <a:solidFill>
                  <a:srgbClr val="262626"/>
                </a:solidFill>
                <a:latin typeface="Arial" panose="020B0604020202020204" pitchFamily="34" charset="0"/>
              </a:rPr>
              <a:t>độ</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dọc</a:t>
            </a:r>
            <a:endParaRPr lang="vi-VN" sz="2000">
              <a:solidFill>
                <a:srgbClr val="262626"/>
              </a:solidFill>
              <a:latin typeface="Arial" panose="020B0604020202020204" pitchFamily="34" charset="0"/>
            </a:endParaRPr>
          </a:p>
          <a:p>
            <a:pPr marL="457200" indent="-457200">
              <a:buAutoNum type="alphaLcPeriod"/>
            </a:pPr>
            <a:r>
              <a:rPr lang="vi-VN" sz="2000" err="1">
                <a:solidFill>
                  <a:srgbClr val="262626"/>
                </a:solidFill>
                <a:latin typeface="Arial" panose="020B0604020202020204" pitchFamily="34" charset="0"/>
              </a:rPr>
              <a:t>Gx</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mặt</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nạ</a:t>
            </a:r>
            <a:r>
              <a:rPr lang="vi-VN" sz="2000">
                <a:solidFill>
                  <a:srgbClr val="262626"/>
                </a:solidFill>
                <a:latin typeface="Arial" panose="020B0604020202020204" pitchFamily="34" charset="0"/>
              </a:rPr>
              <a:t> x)</a:t>
            </a:r>
          </a:p>
          <a:p>
            <a:pPr marL="457200" indent="-457200">
              <a:buAutoNum type="alphaLcPeriod"/>
            </a:pPr>
            <a:r>
              <a:rPr lang="vi-VN" sz="2000" err="1">
                <a:solidFill>
                  <a:srgbClr val="262626"/>
                </a:solidFill>
                <a:latin typeface="Arial" panose="020B0604020202020204" pitchFamily="34" charset="0"/>
              </a:rPr>
              <a:t>Gy</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mặt</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nạ</a:t>
            </a:r>
            <a:r>
              <a:rPr lang="vi-VN" sz="2000">
                <a:solidFill>
                  <a:srgbClr val="262626"/>
                </a:solidFill>
                <a:latin typeface="Arial" panose="020B0604020202020204" pitchFamily="34" charset="0"/>
              </a:rPr>
              <a:t> y)</a:t>
            </a:r>
          </a:p>
          <a:p>
            <a:pPr marL="457200" indent="-457200">
              <a:buAutoNum type="alphaLcPeriod"/>
            </a:pPr>
            <a:r>
              <a:rPr lang="vi-VN" sz="2000" err="1">
                <a:solidFill>
                  <a:srgbClr val="262626"/>
                </a:solidFill>
                <a:latin typeface="Arial" panose="020B0604020202020204" pitchFamily="34" charset="0"/>
              </a:rPr>
              <a:t>Phát</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hiện</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cạnh</a:t>
            </a:r>
            <a:endParaRPr lang="vi-VN" sz="2000">
              <a:solidFill>
                <a:srgbClr val="262626"/>
              </a:solidFill>
              <a:latin typeface="Arial" panose="020B0604020202020204" pitchFamily="34" charset="0"/>
            </a:endParaRPr>
          </a:p>
        </p:txBody>
      </p:sp>
      <p:pic>
        <p:nvPicPr>
          <p:cNvPr id="27" name="Content Placeholder 26" descr="A black sphere with white dots&#10;&#10;Description automatically generated">
            <a:extLst>
              <a:ext uri="{FF2B5EF4-FFF2-40B4-BE49-F238E27FC236}">
                <a16:creationId xmlns:a16="http://schemas.microsoft.com/office/drawing/2014/main" id="{51A10B79-9EE2-4908-8C3D-2A0DA0DA301B}"/>
              </a:ext>
            </a:extLst>
          </p:cNvPr>
          <p:cNvPicPr>
            <a:picLocks noChangeAspect="1"/>
          </p:cNvPicPr>
          <p:nvPr/>
        </p:nvPicPr>
        <p:blipFill>
          <a:blip r:embed="rId5"/>
          <a:stretch>
            <a:fillRect/>
          </a:stretch>
        </p:blipFill>
        <p:spPr>
          <a:xfrm>
            <a:off x="4064001" y="1377949"/>
            <a:ext cx="4102099" cy="4102099"/>
          </a:xfrm>
          <a:prstGeom prst="rect">
            <a:avLst/>
          </a:prstGeom>
          <a:ln w="57150" cmpd="thickThin">
            <a:solidFill>
              <a:srgbClr val="7F7F7F"/>
            </a:solidFill>
            <a:miter lim="800000"/>
          </a:ln>
        </p:spPr>
      </p:pic>
    </p:spTree>
    <p:extLst>
      <p:ext uri="{BB962C8B-B14F-4D97-AF65-F5344CB8AC3E}">
        <p14:creationId xmlns:p14="http://schemas.microsoft.com/office/powerpoint/2010/main" val="77735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fade">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fade">
                                      <p:cBhvr>
                                        <p:cTn id="17" dur="500"/>
                                        <p:tgtEl>
                                          <p:spTgt spid="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xEl>
                                              <p:pRg st="2" end="2"/>
                                            </p:txEl>
                                          </p:spTgt>
                                        </p:tgtEl>
                                        <p:attrNameLst>
                                          <p:attrName>style.visibility</p:attrName>
                                        </p:attrNameLst>
                                      </p:cBhvr>
                                      <p:to>
                                        <p:strVal val="visible"/>
                                      </p:to>
                                    </p:set>
                                    <p:animEffect transition="in" filter="fade">
                                      <p:cBhvr>
                                        <p:cTn id="22" dur="500"/>
                                        <p:tgtEl>
                                          <p:spTgt spid="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xEl>
                                              <p:pRg st="3" end="3"/>
                                            </p:txEl>
                                          </p:spTgt>
                                        </p:tgtEl>
                                        <p:attrNameLst>
                                          <p:attrName>style.visibility</p:attrName>
                                        </p:attrNameLst>
                                      </p:cBhvr>
                                      <p:to>
                                        <p:strVal val="visible"/>
                                      </p:to>
                                    </p:set>
                                    <p:animEffect transition="in" filter="fade">
                                      <p:cBhvr>
                                        <p:cTn id="27" dur="500"/>
                                        <p:tgtEl>
                                          <p:spTgt spid="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51C0-5FE3-4791-A809-7C5C563106AE}"/>
              </a:ext>
            </a:extLst>
          </p:cNvPr>
          <p:cNvSpPr>
            <a:spLocks noGrp="1"/>
          </p:cNvSpPr>
          <p:nvPr>
            <p:ph type="title"/>
          </p:nvPr>
        </p:nvSpPr>
        <p:spPr/>
        <p:txBody>
          <a:bodyPr>
            <a:normAutofit/>
          </a:bodyPr>
          <a:lstStyle/>
          <a:p>
            <a:r>
              <a:rPr kumimoji="0" lang="vi-VN" sz="3200" b="0"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n-ea"/>
                <a:cs typeface="+mn-cs"/>
              </a:rPr>
              <a:t>3. So </a:t>
            </a:r>
            <a:r>
              <a:rPr kumimoji="0" lang="vi-VN" sz="3200" b="0" i="0" u="none" strike="noStrike" kern="1200" cap="none" spc="0" normalizeH="0" baseline="0" noProof="0" err="1">
                <a:ln>
                  <a:noFill/>
                </a:ln>
                <a:solidFill>
                  <a:prstClr val="black">
                    <a:lumMod val="85000"/>
                    <a:lumOff val="15000"/>
                  </a:prstClr>
                </a:solidFill>
                <a:effectLst/>
                <a:uLnTx/>
                <a:uFillTx/>
                <a:latin typeface="Arial" panose="020B0604020202020204" pitchFamily="34" charset="0"/>
                <a:ea typeface="+mn-ea"/>
                <a:cs typeface="+mn-cs"/>
              </a:rPr>
              <a:t>sánh</a:t>
            </a:r>
            <a:r>
              <a:rPr kumimoji="0" lang="vi-VN" sz="3200" b="0"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n-ea"/>
                <a:cs typeface="+mn-cs"/>
              </a:rPr>
              <a:t> </a:t>
            </a:r>
            <a:r>
              <a:rPr kumimoji="0" lang="vi-VN" sz="3200" b="0" i="0" u="none" strike="noStrike" kern="1200" cap="none" spc="0" normalizeH="0" baseline="0" noProof="0" err="1">
                <a:ln>
                  <a:noFill/>
                </a:ln>
                <a:solidFill>
                  <a:prstClr val="black">
                    <a:lumMod val="85000"/>
                    <a:lumOff val="15000"/>
                  </a:prstClr>
                </a:solidFill>
                <a:effectLst/>
                <a:uLnTx/>
                <a:uFillTx/>
                <a:latin typeface="Arial" panose="020B0604020202020204" pitchFamily="34" charset="0"/>
                <a:ea typeface="+mn-ea"/>
                <a:cs typeface="+mn-cs"/>
              </a:rPr>
              <a:t>toán</a:t>
            </a:r>
            <a:r>
              <a:rPr kumimoji="0" lang="vi-VN" sz="3200" b="0"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n-ea"/>
                <a:cs typeface="+mn-cs"/>
              </a:rPr>
              <a:t> </a:t>
            </a:r>
            <a:r>
              <a:rPr kumimoji="0" lang="vi-VN" sz="3200" b="0" i="0" u="none" strike="noStrike" kern="1200" cap="none" spc="0" normalizeH="0" baseline="0" noProof="0" err="1">
                <a:ln>
                  <a:noFill/>
                </a:ln>
                <a:solidFill>
                  <a:prstClr val="black">
                    <a:lumMod val="85000"/>
                    <a:lumOff val="15000"/>
                  </a:prstClr>
                </a:solidFill>
                <a:effectLst/>
                <a:uLnTx/>
                <a:uFillTx/>
                <a:latin typeface="Arial" panose="020B0604020202020204" pitchFamily="34" charset="0"/>
                <a:ea typeface="+mn-ea"/>
                <a:cs typeface="+mn-cs"/>
              </a:rPr>
              <a:t>tử</a:t>
            </a:r>
            <a:r>
              <a:rPr kumimoji="0" lang="vi-VN" sz="3200" b="0"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n-ea"/>
                <a:cs typeface="+mn-cs"/>
              </a:rPr>
              <a:t> </a:t>
            </a:r>
            <a:r>
              <a:rPr kumimoji="0" lang="vi-VN" sz="3200" b="0" i="0" u="none" strike="noStrike" kern="1200" cap="none" spc="0" normalizeH="0" baseline="0" noProof="0" err="1">
                <a:ln>
                  <a:noFill/>
                </a:ln>
                <a:solidFill>
                  <a:prstClr val="black">
                    <a:lumMod val="85000"/>
                    <a:lumOff val="15000"/>
                  </a:prstClr>
                </a:solidFill>
                <a:effectLst/>
                <a:uLnTx/>
                <a:uFillTx/>
                <a:latin typeface="Arial" panose="020B0604020202020204" pitchFamily="34" charset="0"/>
                <a:ea typeface="+mn-ea"/>
                <a:cs typeface="+mn-cs"/>
              </a:rPr>
              <a:t>Robert</a:t>
            </a:r>
            <a:r>
              <a:rPr kumimoji="0" lang="vi-VN" sz="3200" b="0"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n-ea"/>
                <a:cs typeface="+mn-cs"/>
              </a:rPr>
              <a:t> </a:t>
            </a:r>
            <a:r>
              <a:rPr kumimoji="0" lang="vi-VN" sz="3200" b="0" i="0" u="none" strike="noStrike" kern="1200" cap="none" spc="0" normalizeH="0" baseline="0" noProof="0" err="1">
                <a:ln>
                  <a:noFill/>
                </a:ln>
                <a:solidFill>
                  <a:prstClr val="black">
                    <a:lumMod val="85000"/>
                    <a:lumOff val="15000"/>
                  </a:prstClr>
                </a:solidFill>
                <a:effectLst/>
                <a:uLnTx/>
                <a:uFillTx/>
                <a:latin typeface="Arial" panose="020B0604020202020204" pitchFamily="34" charset="0"/>
                <a:ea typeface="+mn-ea"/>
                <a:cs typeface="+mn-cs"/>
              </a:rPr>
              <a:t>với</a:t>
            </a:r>
            <a:r>
              <a:rPr kumimoji="0" lang="vi-VN" sz="3200" b="0"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n-ea"/>
                <a:cs typeface="+mn-cs"/>
              </a:rPr>
              <a:t> </a:t>
            </a:r>
            <a:r>
              <a:rPr kumimoji="0" lang="vi-VN" sz="3200" b="0" i="0" u="none" strike="noStrike" kern="1200" cap="none" spc="0" normalizeH="0" baseline="0" noProof="0" err="1">
                <a:ln>
                  <a:noFill/>
                </a:ln>
                <a:solidFill>
                  <a:prstClr val="black">
                    <a:lumMod val="85000"/>
                    <a:lumOff val="15000"/>
                  </a:prstClr>
                </a:solidFill>
                <a:effectLst/>
                <a:uLnTx/>
                <a:uFillTx/>
                <a:latin typeface="Arial" panose="020B0604020202020204" pitchFamily="34" charset="0"/>
                <a:ea typeface="+mn-ea"/>
                <a:cs typeface="+mn-cs"/>
              </a:rPr>
              <a:t>các</a:t>
            </a:r>
            <a:r>
              <a:rPr kumimoji="0" lang="vi-VN" sz="3200" b="0"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n-ea"/>
                <a:cs typeface="+mn-cs"/>
              </a:rPr>
              <a:t> phương </a:t>
            </a:r>
            <a:r>
              <a:rPr kumimoji="0" lang="vi-VN" sz="3200" b="0" i="0" u="none" strike="noStrike" kern="1200" cap="none" spc="0" normalizeH="0" baseline="0" noProof="0" err="1">
                <a:ln>
                  <a:noFill/>
                </a:ln>
                <a:solidFill>
                  <a:prstClr val="black">
                    <a:lumMod val="85000"/>
                    <a:lumOff val="15000"/>
                  </a:prstClr>
                </a:solidFill>
                <a:effectLst/>
                <a:uLnTx/>
                <a:uFillTx/>
                <a:latin typeface="Arial" panose="020B0604020202020204" pitchFamily="34" charset="0"/>
                <a:ea typeface="+mn-ea"/>
                <a:cs typeface="+mn-cs"/>
              </a:rPr>
              <a:t>pháp</a:t>
            </a:r>
            <a:r>
              <a:rPr kumimoji="0" lang="vi-VN" sz="3200" b="0"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n-ea"/>
                <a:cs typeface="+mn-cs"/>
              </a:rPr>
              <a:t> </a:t>
            </a:r>
            <a:r>
              <a:rPr kumimoji="0" lang="vi-VN" sz="3200" b="0" i="0" u="none" strike="noStrike" kern="1200" cap="none" spc="0" normalizeH="0" baseline="0" noProof="0" err="1">
                <a:ln>
                  <a:noFill/>
                </a:ln>
                <a:solidFill>
                  <a:prstClr val="black">
                    <a:lumMod val="85000"/>
                    <a:lumOff val="15000"/>
                  </a:prstClr>
                </a:solidFill>
                <a:effectLst/>
                <a:uLnTx/>
                <a:uFillTx/>
                <a:latin typeface="Arial" panose="020B0604020202020204" pitchFamily="34" charset="0"/>
                <a:ea typeface="+mn-ea"/>
                <a:cs typeface="+mn-cs"/>
              </a:rPr>
              <a:t>khác</a:t>
            </a:r>
            <a:endParaRPr lang="vi-VN" sz="3200"/>
          </a:p>
        </p:txBody>
      </p:sp>
      <p:graphicFrame>
        <p:nvGraphicFramePr>
          <p:cNvPr id="5" name="Table 5">
            <a:extLst>
              <a:ext uri="{FF2B5EF4-FFF2-40B4-BE49-F238E27FC236}">
                <a16:creationId xmlns:a16="http://schemas.microsoft.com/office/drawing/2014/main" id="{2ABDBCB2-DA72-49D7-AA8D-FB3E5F599ED0}"/>
              </a:ext>
            </a:extLst>
          </p:cNvPr>
          <p:cNvGraphicFramePr>
            <a:graphicFrameLocks noGrp="1"/>
          </p:cNvGraphicFramePr>
          <p:nvPr>
            <p:ph idx="1"/>
            <p:extLst>
              <p:ext uri="{D42A27DB-BD31-4B8C-83A1-F6EECF244321}">
                <p14:modId xmlns:p14="http://schemas.microsoft.com/office/powerpoint/2010/main" val="74567122"/>
              </p:ext>
            </p:extLst>
          </p:nvPr>
        </p:nvGraphicFramePr>
        <p:xfrm>
          <a:off x="731520" y="2490788"/>
          <a:ext cx="7734300" cy="3479800"/>
        </p:xfrm>
        <a:graphic>
          <a:graphicData uri="http://schemas.openxmlformats.org/drawingml/2006/table">
            <a:tbl>
              <a:tblPr firstRow="1" bandRow="1">
                <a:tableStyleId>{5C22544A-7EE6-4342-B048-85BDC9FD1C3A}</a:tableStyleId>
              </a:tblPr>
              <a:tblGrid>
                <a:gridCol w="2578100">
                  <a:extLst>
                    <a:ext uri="{9D8B030D-6E8A-4147-A177-3AD203B41FA5}">
                      <a16:colId xmlns:a16="http://schemas.microsoft.com/office/drawing/2014/main" val="2935637036"/>
                    </a:ext>
                  </a:extLst>
                </a:gridCol>
                <a:gridCol w="2578100">
                  <a:extLst>
                    <a:ext uri="{9D8B030D-6E8A-4147-A177-3AD203B41FA5}">
                      <a16:colId xmlns:a16="http://schemas.microsoft.com/office/drawing/2014/main" val="4132776647"/>
                    </a:ext>
                  </a:extLst>
                </a:gridCol>
                <a:gridCol w="2578100">
                  <a:extLst>
                    <a:ext uri="{9D8B030D-6E8A-4147-A177-3AD203B41FA5}">
                      <a16:colId xmlns:a16="http://schemas.microsoft.com/office/drawing/2014/main" val="396855054"/>
                    </a:ext>
                  </a:extLst>
                </a:gridCol>
              </a:tblGrid>
              <a:tr h="370840">
                <a:tc>
                  <a:txBody>
                    <a:bodyPr/>
                    <a:lstStyle/>
                    <a:p>
                      <a:r>
                        <a:rPr lang="vi-VN">
                          <a:latin typeface="Arial" panose="020B0604020202020204" pitchFamily="34" charset="0"/>
                        </a:rPr>
                        <a:t>Phương </a:t>
                      </a:r>
                      <a:r>
                        <a:rPr lang="vi-VN" err="1">
                          <a:latin typeface="Arial" panose="020B0604020202020204" pitchFamily="34" charset="0"/>
                        </a:rPr>
                        <a:t>pháp</a:t>
                      </a:r>
                      <a:endParaRPr lang="vi-VN"/>
                    </a:p>
                  </a:txBody>
                  <a:tcPr/>
                </a:tc>
                <a:tc>
                  <a:txBody>
                    <a:bodyPr/>
                    <a:lstStyle/>
                    <a:p>
                      <a:r>
                        <a:rPr lang="vi-VN">
                          <a:latin typeface="Arial" panose="020B0604020202020204" pitchFamily="34" charset="0"/>
                        </a:rPr>
                        <a:t>Ưu </a:t>
                      </a:r>
                      <a:r>
                        <a:rPr lang="vi-VN" err="1">
                          <a:latin typeface="Arial" panose="020B0604020202020204" pitchFamily="34" charset="0"/>
                        </a:rPr>
                        <a:t>điểm</a:t>
                      </a:r>
                      <a:endParaRPr lang="vi-VN"/>
                    </a:p>
                  </a:txBody>
                  <a:tcPr/>
                </a:tc>
                <a:tc>
                  <a:txBody>
                    <a:bodyPr/>
                    <a:lstStyle/>
                    <a:p>
                      <a:r>
                        <a:rPr lang="vi-VN" err="1">
                          <a:latin typeface="Arial" panose="020B0604020202020204" pitchFamily="34" charset="0"/>
                        </a:rPr>
                        <a:t>Nhược</a:t>
                      </a:r>
                      <a:r>
                        <a:rPr lang="vi-VN">
                          <a:latin typeface="Arial" panose="020B0604020202020204" pitchFamily="34" charset="0"/>
                        </a:rPr>
                        <a:t> </a:t>
                      </a:r>
                      <a:r>
                        <a:rPr lang="vi-VN" err="1"/>
                        <a:t>điểm</a:t>
                      </a:r>
                      <a:endParaRPr lang="vi-VN"/>
                    </a:p>
                  </a:txBody>
                  <a:tcPr/>
                </a:tc>
                <a:extLst>
                  <a:ext uri="{0D108BD9-81ED-4DB2-BD59-A6C34878D82A}">
                    <a16:rowId xmlns:a16="http://schemas.microsoft.com/office/drawing/2014/main" val="3568821474"/>
                  </a:ext>
                </a:extLst>
              </a:tr>
              <a:tr h="370840">
                <a:tc>
                  <a:txBody>
                    <a:bodyPr/>
                    <a:lstStyle/>
                    <a:p>
                      <a:r>
                        <a:rPr lang="vi-VN" err="1">
                          <a:latin typeface="Arial" panose="020B0604020202020204" pitchFamily="34" charset="0"/>
                        </a:rPr>
                        <a:t>Robert</a:t>
                      </a:r>
                      <a:endParaRPr lang="vi-VN">
                        <a:latin typeface="Arial" panose="020B0604020202020204" pitchFamily="34" charset="0"/>
                      </a:endParaRPr>
                    </a:p>
                  </a:txBody>
                  <a:tcPr/>
                </a:tc>
                <a:tc>
                  <a:txBody>
                    <a:bodyPr/>
                    <a:lstStyle/>
                    <a:p>
                      <a:r>
                        <a:rPr lang="vi-VN">
                          <a:latin typeface="Arial" panose="020B0604020202020204" pitchFamily="34" charset="0"/>
                        </a:rPr>
                        <a:t>Đơn </a:t>
                      </a:r>
                      <a:r>
                        <a:rPr lang="vi-VN" err="1">
                          <a:latin typeface="Arial" panose="020B0604020202020204" pitchFamily="34" charset="0"/>
                        </a:rPr>
                        <a:t>giản</a:t>
                      </a:r>
                      <a:r>
                        <a:rPr lang="vi-VN"/>
                        <a:t>, tinh </a:t>
                      </a:r>
                      <a:r>
                        <a:rPr lang="vi-VN" err="1"/>
                        <a:t>toán</a:t>
                      </a:r>
                      <a:r>
                        <a:rPr lang="vi-VN"/>
                        <a:t> nhanh, dễ cài đặt</a:t>
                      </a:r>
                    </a:p>
                  </a:txBody>
                  <a:tcPr/>
                </a:tc>
                <a:tc>
                  <a:txBody>
                    <a:bodyPr/>
                    <a:lstStyle/>
                    <a:p>
                      <a:r>
                        <a:rPr lang="vi-VN" err="1">
                          <a:latin typeface="Arial" panose="020B0604020202020204" pitchFamily="34" charset="0"/>
                        </a:rPr>
                        <a:t>Nhạy</a:t>
                      </a:r>
                      <a:r>
                        <a:rPr lang="vi-VN">
                          <a:latin typeface="Arial" panose="020B0604020202020204" pitchFamily="34" charset="0"/>
                        </a:rPr>
                        <a:t> </a:t>
                      </a:r>
                      <a:r>
                        <a:rPr lang="vi-VN" err="1"/>
                        <a:t>cảm</a:t>
                      </a:r>
                      <a:r>
                        <a:rPr lang="vi-VN"/>
                        <a:t> </a:t>
                      </a:r>
                      <a:r>
                        <a:rPr lang="vi-VN" err="1"/>
                        <a:t>với</a:t>
                      </a:r>
                      <a:r>
                        <a:rPr lang="vi-VN"/>
                        <a:t> </a:t>
                      </a:r>
                      <a:r>
                        <a:rPr lang="vi-VN" err="1"/>
                        <a:t>ảnh</a:t>
                      </a:r>
                      <a:r>
                        <a:rPr lang="vi-VN"/>
                        <a:t> </a:t>
                      </a:r>
                      <a:r>
                        <a:rPr lang="vi-VN" err="1"/>
                        <a:t>nhiễu</a:t>
                      </a:r>
                      <a:r>
                        <a:rPr lang="vi-VN"/>
                        <a:t>, </a:t>
                      </a:r>
                      <a:r>
                        <a:rPr lang="vi-VN" err="1"/>
                        <a:t>kém</a:t>
                      </a:r>
                      <a:r>
                        <a:rPr lang="vi-VN"/>
                        <a:t> chinh </a:t>
                      </a:r>
                      <a:r>
                        <a:rPr lang="vi-VN" err="1"/>
                        <a:t>xác</a:t>
                      </a:r>
                      <a:r>
                        <a:rPr lang="vi-VN"/>
                        <a:t> trên </a:t>
                      </a:r>
                      <a:r>
                        <a:rPr lang="vi-VN" err="1"/>
                        <a:t>ảnh</a:t>
                      </a:r>
                      <a:r>
                        <a:rPr lang="vi-VN"/>
                        <a:t> </a:t>
                      </a:r>
                      <a:r>
                        <a:rPr lang="vi-VN" err="1"/>
                        <a:t>kích</a:t>
                      </a:r>
                      <a:r>
                        <a:rPr lang="vi-VN"/>
                        <a:t> </a:t>
                      </a:r>
                      <a:r>
                        <a:rPr lang="vi-VN" err="1"/>
                        <a:t>thước</a:t>
                      </a:r>
                      <a:r>
                        <a:rPr lang="vi-VN"/>
                        <a:t> </a:t>
                      </a:r>
                      <a:r>
                        <a:rPr lang="vi-VN" err="1"/>
                        <a:t>lớn</a:t>
                      </a:r>
                      <a:endParaRPr lang="vi-VN"/>
                    </a:p>
                  </a:txBody>
                  <a:tcPr/>
                </a:tc>
                <a:extLst>
                  <a:ext uri="{0D108BD9-81ED-4DB2-BD59-A6C34878D82A}">
                    <a16:rowId xmlns:a16="http://schemas.microsoft.com/office/drawing/2014/main" val="3066010018"/>
                  </a:ext>
                </a:extLst>
              </a:tr>
              <a:tr h="370840">
                <a:tc>
                  <a:txBody>
                    <a:bodyPr/>
                    <a:lstStyle/>
                    <a:p>
                      <a:r>
                        <a:rPr lang="vi-VN" err="1">
                          <a:latin typeface="Arial" panose="020B0604020202020204" pitchFamily="34" charset="0"/>
                        </a:rPr>
                        <a:t>Sobel</a:t>
                      </a:r>
                      <a:endParaRPr lang="vi-VN">
                        <a:latin typeface="Arial" panose="020B0604020202020204" pitchFamily="34" charset="0"/>
                      </a:endParaRPr>
                    </a:p>
                  </a:txBody>
                  <a:tcPr/>
                </a:tc>
                <a:tc>
                  <a:txBody>
                    <a:bodyPr/>
                    <a:lstStyle/>
                    <a:p>
                      <a:r>
                        <a:rPr lang="vi-VN" err="1">
                          <a:latin typeface="Arial" panose="020B0604020202020204" pitchFamily="34" charset="0"/>
                        </a:rPr>
                        <a:t>Khử</a:t>
                      </a:r>
                      <a:r>
                        <a:rPr lang="vi-VN">
                          <a:latin typeface="Arial" panose="020B0604020202020204" pitchFamily="34" charset="0"/>
                        </a:rPr>
                        <a:t> </a:t>
                      </a:r>
                      <a:r>
                        <a:rPr lang="vi-VN" err="1"/>
                        <a:t>nhiễu</a:t>
                      </a:r>
                      <a:r>
                        <a:rPr lang="vi-VN"/>
                        <a:t> </a:t>
                      </a:r>
                      <a:r>
                        <a:rPr lang="vi-VN" err="1"/>
                        <a:t>tốt</a:t>
                      </a:r>
                      <a:r>
                        <a:rPr lang="vi-VN"/>
                        <a:t> hơn, </a:t>
                      </a:r>
                      <a:r>
                        <a:rPr lang="vi-VN" err="1"/>
                        <a:t>phát</a:t>
                      </a:r>
                      <a:r>
                        <a:rPr lang="vi-VN"/>
                        <a:t> </a:t>
                      </a:r>
                      <a:r>
                        <a:rPr lang="vi-VN" err="1"/>
                        <a:t>hiện</a:t>
                      </a:r>
                      <a:r>
                        <a:rPr lang="vi-VN"/>
                        <a:t> </a:t>
                      </a:r>
                      <a:r>
                        <a:rPr lang="vi-VN" err="1"/>
                        <a:t>cạnh</a:t>
                      </a:r>
                      <a:r>
                        <a:rPr lang="vi-VN"/>
                        <a:t> </a:t>
                      </a:r>
                      <a:r>
                        <a:rPr lang="vi-VN" err="1"/>
                        <a:t>rõ</a:t>
                      </a:r>
                      <a:r>
                        <a:rPr lang="vi-VN"/>
                        <a:t> </a:t>
                      </a:r>
                      <a:r>
                        <a:rPr lang="vi-VN" err="1"/>
                        <a:t>ràng</a:t>
                      </a:r>
                      <a:r>
                        <a:rPr lang="vi-VN"/>
                        <a:t> hơn</a:t>
                      </a:r>
                    </a:p>
                  </a:txBody>
                  <a:tcPr/>
                </a:tc>
                <a:tc>
                  <a:txBody>
                    <a:bodyPr/>
                    <a:lstStyle/>
                    <a:p>
                      <a:r>
                        <a:rPr lang="vi-VN" err="1">
                          <a:latin typeface="Arial" panose="020B0604020202020204" pitchFamily="34" charset="0"/>
                        </a:rPr>
                        <a:t>Phức</a:t>
                      </a:r>
                      <a:r>
                        <a:rPr lang="vi-VN">
                          <a:latin typeface="Arial" panose="020B0604020202020204" pitchFamily="34" charset="0"/>
                        </a:rPr>
                        <a:t> </a:t>
                      </a:r>
                      <a:r>
                        <a:rPr lang="vi-VN" err="1"/>
                        <a:t>tạp</a:t>
                      </a:r>
                      <a:r>
                        <a:rPr lang="vi-VN"/>
                        <a:t> hơn </a:t>
                      </a:r>
                      <a:r>
                        <a:rPr lang="vi-VN" err="1"/>
                        <a:t>Robert</a:t>
                      </a:r>
                      <a:r>
                        <a:rPr lang="vi-VN"/>
                        <a:t>, </a:t>
                      </a:r>
                      <a:r>
                        <a:rPr lang="vi-VN" err="1"/>
                        <a:t>thời</a:t>
                      </a:r>
                      <a:r>
                        <a:rPr lang="vi-VN"/>
                        <a:t> gian </a:t>
                      </a:r>
                      <a:r>
                        <a:rPr lang="vi-VN" err="1"/>
                        <a:t>xử</a:t>
                      </a:r>
                      <a:r>
                        <a:rPr lang="vi-VN"/>
                        <a:t> </a:t>
                      </a:r>
                      <a:r>
                        <a:rPr lang="vi-VN" err="1"/>
                        <a:t>lý</a:t>
                      </a:r>
                      <a:r>
                        <a:rPr lang="vi-VN"/>
                        <a:t> lâu hơn</a:t>
                      </a:r>
                    </a:p>
                  </a:txBody>
                  <a:tcPr/>
                </a:tc>
                <a:extLst>
                  <a:ext uri="{0D108BD9-81ED-4DB2-BD59-A6C34878D82A}">
                    <a16:rowId xmlns:a16="http://schemas.microsoft.com/office/drawing/2014/main" val="2530870502"/>
                  </a:ext>
                </a:extLst>
              </a:tr>
              <a:tr h="370840">
                <a:tc>
                  <a:txBody>
                    <a:bodyPr/>
                    <a:lstStyle/>
                    <a:p>
                      <a:r>
                        <a:rPr lang="vi-VN" err="1">
                          <a:latin typeface="Arial" panose="020B0604020202020204" pitchFamily="34" charset="0"/>
                        </a:rPr>
                        <a:t>Prewitt</a:t>
                      </a:r>
                      <a:endParaRPr lang="vi-VN">
                        <a:latin typeface="Arial" panose="020B0604020202020204" pitchFamily="34" charset="0"/>
                      </a:endParaRPr>
                    </a:p>
                  </a:txBody>
                  <a:tcPr/>
                </a:tc>
                <a:tc>
                  <a:txBody>
                    <a:bodyPr/>
                    <a:lstStyle/>
                    <a:p>
                      <a:r>
                        <a:rPr lang="vi-VN" err="1">
                          <a:latin typeface="Arial" panose="020B0604020202020204" pitchFamily="34" charset="0"/>
                        </a:rPr>
                        <a:t>Kết</a:t>
                      </a:r>
                      <a:r>
                        <a:rPr lang="vi-VN">
                          <a:latin typeface="Arial" panose="020B0604020202020204" pitchFamily="34" charset="0"/>
                        </a:rPr>
                        <a:t> </a:t>
                      </a:r>
                      <a:r>
                        <a:rPr lang="vi-VN" err="1"/>
                        <a:t>quả</a:t>
                      </a:r>
                      <a:r>
                        <a:rPr lang="vi-VN"/>
                        <a:t> </a:t>
                      </a:r>
                      <a:r>
                        <a:rPr lang="vi-VN" err="1"/>
                        <a:t>mượt</a:t>
                      </a:r>
                      <a:r>
                        <a:rPr lang="vi-VN"/>
                        <a:t> hơn </a:t>
                      </a:r>
                      <a:r>
                        <a:rPr lang="vi-VN" err="1"/>
                        <a:t>Robert</a:t>
                      </a:r>
                      <a:r>
                        <a:rPr lang="vi-VN"/>
                        <a:t>, </a:t>
                      </a:r>
                      <a:r>
                        <a:rPr lang="vi-VN" err="1"/>
                        <a:t>khử</a:t>
                      </a:r>
                      <a:r>
                        <a:rPr lang="vi-VN"/>
                        <a:t> </a:t>
                      </a:r>
                      <a:r>
                        <a:rPr lang="vi-VN" err="1"/>
                        <a:t>nhiễu</a:t>
                      </a:r>
                      <a:r>
                        <a:rPr lang="vi-VN"/>
                        <a:t> </a:t>
                      </a:r>
                      <a:r>
                        <a:rPr lang="vi-VN" err="1"/>
                        <a:t>nhẹ</a:t>
                      </a:r>
                      <a:endParaRPr lang="vi-VN"/>
                    </a:p>
                  </a:txBody>
                  <a:tcPr/>
                </a:tc>
                <a:tc>
                  <a:txBody>
                    <a:bodyPr/>
                    <a:lstStyle/>
                    <a:p>
                      <a:r>
                        <a:rPr lang="vi-VN" err="1">
                          <a:latin typeface="Arial" panose="020B0604020202020204" pitchFamily="34" charset="0"/>
                        </a:rPr>
                        <a:t>Kém</a:t>
                      </a:r>
                      <a:r>
                        <a:rPr lang="vi-VN">
                          <a:latin typeface="Arial" panose="020B0604020202020204" pitchFamily="34" charset="0"/>
                        </a:rPr>
                        <a:t> chinh </a:t>
                      </a:r>
                      <a:r>
                        <a:rPr lang="vi-VN" err="1"/>
                        <a:t>xác</a:t>
                      </a:r>
                      <a:r>
                        <a:rPr lang="vi-VN"/>
                        <a:t> hơn </a:t>
                      </a:r>
                      <a:r>
                        <a:rPr lang="vi-VN" err="1"/>
                        <a:t>Sobel</a:t>
                      </a:r>
                      <a:endParaRPr lang="vi-VN"/>
                    </a:p>
                  </a:txBody>
                  <a:tcPr anchor="ctr"/>
                </a:tc>
                <a:extLst>
                  <a:ext uri="{0D108BD9-81ED-4DB2-BD59-A6C34878D82A}">
                    <a16:rowId xmlns:a16="http://schemas.microsoft.com/office/drawing/2014/main" val="3707002264"/>
                  </a:ext>
                </a:extLst>
              </a:tr>
              <a:tr h="370840">
                <a:tc>
                  <a:txBody>
                    <a:bodyPr/>
                    <a:lstStyle/>
                    <a:p>
                      <a:r>
                        <a:rPr lang="vi-VN" err="1">
                          <a:latin typeface="Arial" panose="020B0604020202020204" pitchFamily="34" charset="0"/>
                        </a:rPr>
                        <a:t>Canny</a:t>
                      </a:r>
                      <a:endParaRPr lang="vi-VN">
                        <a:latin typeface="Arial" panose="020B0604020202020204" pitchFamily="34" charset="0"/>
                      </a:endParaRPr>
                    </a:p>
                  </a:txBody>
                  <a:tcPr/>
                </a:tc>
                <a:tc>
                  <a:txBody>
                    <a:bodyPr/>
                    <a:lstStyle/>
                    <a:p>
                      <a:r>
                        <a:rPr lang="vi-VN" err="1">
                          <a:latin typeface="Arial" panose="020B0604020202020204" pitchFamily="34" charset="0"/>
                        </a:rPr>
                        <a:t>Độ</a:t>
                      </a:r>
                      <a:r>
                        <a:rPr lang="vi-VN">
                          <a:latin typeface="Arial" panose="020B0604020202020204" pitchFamily="34" charset="0"/>
                        </a:rPr>
                        <a:t> </a:t>
                      </a:r>
                      <a:r>
                        <a:rPr lang="vi-VN" err="1"/>
                        <a:t>chính</a:t>
                      </a:r>
                      <a:r>
                        <a:rPr lang="vi-VN"/>
                        <a:t> </a:t>
                      </a:r>
                      <a:r>
                        <a:rPr lang="vi-VN" err="1"/>
                        <a:t>xác</a:t>
                      </a:r>
                      <a:r>
                        <a:rPr lang="vi-VN"/>
                        <a:t> cao, </a:t>
                      </a:r>
                      <a:r>
                        <a:rPr lang="vi-VN" err="1"/>
                        <a:t>kiểm</a:t>
                      </a:r>
                      <a:r>
                        <a:rPr lang="vi-VN"/>
                        <a:t> </a:t>
                      </a:r>
                      <a:r>
                        <a:rPr lang="vi-VN" err="1"/>
                        <a:t>soát</a:t>
                      </a:r>
                      <a:r>
                        <a:rPr lang="vi-VN"/>
                        <a:t> </a:t>
                      </a:r>
                      <a:r>
                        <a:rPr lang="vi-VN" err="1"/>
                        <a:t>tốt</a:t>
                      </a:r>
                      <a:r>
                        <a:rPr lang="vi-VN"/>
                        <a:t> </a:t>
                      </a:r>
                      <a:r>
                        <a:rPr lang="vi-VN" err="1"/>
                        <a:t>ngưỡng</a:t>
                      </a:r>
                      <a:r>
                        <a:rPr lang="vi-VN"/>
                        <a:t> </a:t>
                      </a:r>
                      <a:r>
                        <a:rPr lang="vi-VN" err="1"/>
                        <a:t>phát</a:t>
                      </a:r>
                      <a:r>
                        <a:rPr lang="vi-VN"/>
                        <a:t> </a:t>
                      </a:r>
                      <a:r>
                        <a:rPr lang="vi-VN" err="1"/>
                        <a:t>hiện</a:t>
                      </a:r>
                      <a:endParaRPr lang="vi-VN"/>
                    </a:p>
                  </a:txBody>
                  <a:tcPr/>
                </a:tc>
                <a:tc>
                  <a:txBody>
                    <a:bodyPr/>
                    <a:lstStyle/>
                    <a:p>
                      <a:r>
                        <a:rPr lang="vi-VN" err="1">
                          <a:latin typeface="Arial" panose="020B0604020202020204" pitchFamily="34" charset="0"/>
                        </a:rPr>
                        <a:t>Tính</a:t>
                      </a:r>
                      <a:r>
                        <a:rPr lang="vi-VN">
                          <a:latin typeface="Arial" panose="020B0604020202020204" pitchFamily="34" charset="0"/>
                        </a:rPr>
                        <a:t> </a:t>
                      </a:r>
                      <a:r>
                        <a:rPr lang="vi-VN" err="1"/>
                        <a:t>toán</a:t>
                      </a:r>
                      <a:r>
                        <a:rPr lang="vi-VN"/>
                        <a:t> </a:t>
                      </a:r>
                      <a:r>
                        <a:rPr lang="vi-VN" err="1"/>
                        <a:t>phức</a:t>
                      </a:r>
                      <a:r>
                        <a:rPr lang="vi-VN"/>
                        <a:t> </a:t>
                      </a:r>
                      <a:r>
                        <a:rPr lang="vi-VN" err="1"/>
                        <a:t>tạp</a:t>
                      </a:r>
                      <a:r>
                        <a:rPr lang="vi-VN"/>
                        <a:t>, </a:t>
                      </a:r>
                      <a:r>
                        <a:rPr lang="vi-VN" err="1"/>
                        <a:t>chậm</a:t>
                      </a:r>
                      <a:r>
                        <a:rPr lang="vi-VN"/>
                        <a:t> hơn </a:t>
                      </a:r>
                      <a:r>
                        <a:rPr lang="vi-VN" err="1"/>
                        <a:t>các</a:t>
                      </a:r>
                      <a:r>
                        <a:rPr lang="vi-VN"/>
                        <a:t> phương </a:t>
                      </a:r>
                      <a:r>
                        <a:rPr lang="vi-VN" err="1"/>
                        <a:t>pháp</a:t>
                      </a:r>
                      <a:r>
                        <a:rPr lang="vi-VN"/>
                        <a:t> </a:t>
                      </a:r>
                      <a:r>
                        <a:rPr lang="vi-VN" err="1"/>
                        <a:t>khác</a:t>
                      </a:r>
                      <a:endParaRPr lang="vi-VN"/>
                    </a:p>
                  </a:txBody>
                  <a:tcPr/>
                </a:tc>
                <a:extLst>
                  <a:ext uri="{0D108BD9-81ED-4DB2-BD59-A6C34878D82A}">
                    <a16:rowId xmlns:a16="http://schemas.microsoft.com/office/drawing/2014/main" val="4186248441"/>
                  </a:ext>
                </a:extLst>
              </a:tr>
            </a:tbl>
          </a:graphicData>
        </a:graphic>
      </p:graphicFrame>
    </p:spTree>
    <p:extLst>
      <p:ext uri="{BB962C8B-B14F-4D97-AF65-F5344CB8AC3E}">
        <p14:creationId xmlns:p14="http://schemas.microsoft.com/office/powerpoint/2010/main" val="133945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15" name="Picture 1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07B9B70-3C12-4347-BD21-8479978C47EB}"/>
              </a:ext>
            </a:extLst>
          </p:cNvPr>
          <p:cNvSpPr>
            <a:spLocks noGrp="1"/>
          </p:cNvSpPr>
          <p:nvPr>
            <p:ph type="title"/>
          </p:nvPr>
        </p:nvSpPr>
        <p:spPr>
          <a:xfrm>
            <a:off x="971551" y="982132"/>
            <a:ext cx="2745042" cy="1325373"/>
          </a:xfrm>
        </p:spPr>
        <p:txBody>
          <a:bodyPr anchor="b">
            <a:normAutofit fontScale="90000"/>
          </a:bodyPr>
          <a:lstStyle/>
          <a:p>
            <a:r>
              <a:rPr kumimoji="0" lang="vi-VN" sz="2400" b="0" i="0" u="none" strike="noStrike" kern="1200" cap="none" spc="0" normalizeH="0" baseline="0" noProof="0">
                <a:ln>
                  <a:noFill/>
                </a:ln>
                <a:solidFill>
                  <a:srgbClr val="262626"/>
                </a:solidFill>
                <a:effectLst/>
                <a:uLnTx/>
                <a:uFillTx/>
                <a:latin typeface="Arial" panose="020B0604020202020204" pitchFamily="34" charset="0"/>
                <a:ea typeface="+mj-ea"/>
                <a:cs typeface="+mj-cs"/>
              </a:rPr>
              <a:t>3. So </a:t>
            </a:r>
            <a:r>
              <a:rPr kumimoji="0" lang="vi-VN" sz="2400" b="0" i="0" u="none" strike="noStrike" kern="1200" cap="none" spc="0" normalizeH="0" baseline="0" noProof="0" err="1">
                <a:ln>
                  <a:noFill/>
                </a:ln>
                <a:solidFill>
                  <a:srgbClr val="262626"/>
                </a:solidFill>
                <a:effectLst/>
                <a:uLnTx/>
                <a:uFillTx/>
                <a:latin typeface="Arial" panose="020B0604020202020204" pitchFamily="34" charset="0"/>
                <a:ea typeface="+mj-ea"/>
                <a:cs typeface="+mj-cs"/>
              </a:rPr>
              <a:t>sánh</a:t>
            </a:r>
            <a:r>
              <a:rPr kumimoji="0" lang="vi-VN" sz="2400" b="0" i="0" u="none" strike="noStrike" kern="1200" cap="none" spc="0" normalizeH="0" baseline="0" noProof="0">
                <a:ln>
                  <a:noFill/>
                </a:ln>
                <a:solidFill>
                  <a:srgbClr val="262626"/>
                </a:solidFill>
                <a:effectLst/>
                <a:uLnTx/>
                <a:uFillTx/>
                <a:latin typeface="Arial" panose="020B0604020202020204" pitchFamily="34" charset="0"/>
                <a:ea typeface="+mj-ea"/>
                <a:cs typeface="+mj-cs"/>
              </a:rPr>
              <a:t> </a:t>
            </a:r>
            <a:r>
              <a:rPr kumimoji="0" lang="vi-VN" sz="2400" b="0" i="0" u="none" strike="noStrike" kern="1200" cap="none" spc="0" normalizeH="0" baseline="0" noProof="0" err="1">
                <a:ln>
                  <a:noFill/>
                </a:ln>
                <a:solidFill>
                  <a:srgbClr val="262626"/>
                </a:solidFill>
                <a:effectLst/>
                <a:uLnTx/>
                <a:uFillTx/>
                <a:latin typeface="Arial" panose="020B0604020202020204" pitchFamily="34" charset="0"/>
                <a:ea typeface="+mj-ea"/>
                <a:cs typeface="+mj-cs"/>
              </a:rPr>
              <a:t>toán</a:t>
            </a:r>
            <a:r>
              <a:rPr kumimoji="0" lang="vi-VN" sz="2400" b="0" i="0" u="none" strike="noStrike" kern="1200" cap="none" spc="0" normalizeH="0" baseline="0" noProof="0">
                <a:ln>
                  <a:noFill/>
                </a:ln>
                <a:solidFill>
                  <a:srgbClr val="262626"/>
                </a:solidFill>
                <a:effectLst/>
                <a:uLnTx/>
                <a:uFillTx/>
                <a:latin typeface="Arial" panose="020B0604020202020204" pitchFamily="34" charset="0"/>
                <a:ea typeface="+mj-ea"/>
                <a:cs typeface="+mj-cs"/>
              </a:rPr>
              <a:t> </a:t>
            </a:r>
            <a:r>
              <a:rPr kumimoji="0" lang="vi-VN" sz="2400" b="0" i="0" u="none" strike="noStrike" kern="1200" cap="none" spc="0" normalizeH="0" baseline="0" noProof="0" err="1">
                <a:ln>
                  <a:noFill/>
                </a:ln>
                <a:solidFill>
                  <a:srgbClr val="262626"/>
                </a:solidFill>
                <a:effectLst/>
                <a:uLnTx/>
                <a:uFillTx/>
                <a:latin typeface="Arial" panose="020B0604020202020204" pitchFamily="34" charset="0"/>
                <a:ea typeface="+mj-ea"/>
                <a:cs typeface="+mj-cs"/>
              </a:rPr>
              <a:t>tử</a:t>
            </a:r>
            <a:r>
              <a:rPr kumimoji="0" lang="vi-VN" sz="2400" b="0" i="0" u="none" strike="noStrike" kern="1200" cap="none" spc="0" normalizeH="0" baseline="0" noProof="0">
                <a:ln>
                  <a:noFill/>
                </a:ln>
                <a:solidFill>
                  <a:srgbClr val="262626"/>
                </a:solidFill>
                <a:effectLst/>
                <a:uLnTx/>
                <a:uFillTx/>
                <a:latin typeface="Arial" panose="020B0604020202020204" pitchFamily="34" charset="0"/>
                <a:ea typeface="+mj-ea"/>
                <a:cs typeface="+mj-cs"/>
              </a:rPr>
              <a:t> </a:t>
            </a:r>
            <a:r>
              <a:rPr kumimoji="0" lang="vi-VN" sz="2400" b="0" i="0" u="none" strike="noStrike" kern="1200" cap="none" spc="0" normalizeH="0" baseline="0" noProof="0" err="1">
                <a:ln>
                  <a:noFill/>
                </a:ln>
                <a:solidFill>
                  <a:srgbClr val="262626"/>
                </a:solidFill>
                <a:effectLst/>
                <a:uLnTx/>
                <a:uFillTx/>
                <a:latin typeface="Arial" panose="020B0604020202020204" pitchFamily="34" charset="0"/>
                <a:ea typeface="+mj-ea"/>
                <a:cs typeface="+mj-cs"/>
              </a:rPr>
              <a:t>Robert</a:t>
            </a:r>
            <a:r>
              <a:rPr kumimoji="0" lang="vi-VN" sz="2400" b="0" i="0" u="none" strike="noStrike" kern="1200" cap="none" spc="0" normalizeH="0" baseline="0" noProof="0">
                <a:ln>
                  <a:noFill/>
                </a:ln>
                <a:solidFill>
                  <a:srgbClr val="262626"/>
                </a:solidFill>
                <a:effectLst/>
                <a:uLnTx/>
                <a:uFillTx/>
                <a:latin typeface="Arial" panose="020B0604020202020204" pitchFamily="34" charset="0"/>
                <a:ea typeface="+mj-ea"/>
                <a:cs typeface="+mj-cs"/>
              </a:rPr>
              <a:t> </a:t>
            </a:r>
            <a:r>
              <a:rPr kumimoji="0" lang="vi-VN" sz="2400" b="0" i="0" u="none" strike="noStrike" kern="1200" cap="none" spc="0" normalizeH="0" baseline="0" noProof="0" err="1">
                <a:ln>
                  <a:noFill/>
                </a:ln>
                <a:solidFill>
                  <a:srgbClr val="262626"/>
                </a:solidFill>
                <a:effectLst/>
                <a:uLnTx/>
                <a:uFillTx/>
                <a:latin typeface="Arial" panose="020B0604020202020204" pitchFamily="34" charset="0"/>
                <a:ea typeface="+mj-ea"/>
                <a:cs typeface="+mj-cs"/>
              </a:rPr>
              <a:t>với</a:t>
            </a:r>
            <a:r>
              <a:rPr kumimoji="0" lang="vi-VN" sz="2400" b="0" i="0" u="none" strike="noStrike" kern="1200" cap="none" spc="0" normalizeH="0" baseline="0" noProof="0">
                <a:ln>
                  <a:noFill/>
                </a:ln>
                <a:solidFill>
                  <a:srgbClr val="262626"/>
                </a:solidFill>
                <a:effectLst/>
                <a:uLnTx/>
                <a:uFillTx/>
                <a:latin typeface="Arial" panose="020B0604020202020204" pitchFamily="34" charset="0"/>
                <a:ea typeface="+mj-ea"/>
                <a:cs typeface="+mj-cs"/>
              </a:rPr>
              <a:t> </a:t>
            </a:r>
            <a:r>
              <a:rPr kumimoji="0" lang="vi-VN" sz="2400" b="0" i="0" u="none" strike="noStrike" kern="1200" cap="none" spc="0" normalizeH="0" baseline="0" noProof="0" err="1">
                <a:ln>
                  <a:noFill/>
                </a:ln>
                <a:solidFill>
                  <a:srgbClr val="262626"/>
                </a:solidFill>
                <a:effectLst/>
                <a:uLnTx/>
                <a:uFillTx/>
                <a:latin typeface="Arial" panose="020B0604020202020204" pitchFamily="34" charset="0"/>
                <a:ea typeface="+mj-ea"/>
                <a:cs typeface="+mj-cs"/>
              </a:rPr>
              <a:t>các</a:t>
            </a:r>
            <a:r>
              <a:rPr kumimoji="0" lang="vi-VN" sz="2400" b="0" i="0" u="none" strike="noStrike" kern="1200" cap="none" spc="0" normalizeH="0" baseline="0" noProof="0">
                <a:ln>
                  <a:noFill/>
                </a:ln>
                <a:solidFill>
                  <a:srgbClr val="262626"/>
                </a:solidFill>
                <a:effectLst/>
                <a:uLnTx/>
                <a:uFillTx/>
                <a:latin typeface="Arial" panose="020B0604020202020204" pitchFamily="34" charset="0"/>
                <a:ea typeface="+mj-ea"/>
                <a:cs typeface="+mj-cs"/>
              </a:rPr>
              <a:t> phương </a:t>
            </a:r>
            <a:r>
              <a:rPr kumimoji="0" lang="vi-VN" sz="2400" b="0" i="0" u="none" strike="noStrike" kern="1200" cap="none" spc="0" normalizeH="0" baseline="0" noProof="0" err="1">
                <a:ln>
                  <a:noFill/>
                </a:ln>
                <a:solidFill>
                  <a:srgbClr val="262626"/>
                </a:solidFill>
                <a:effectLst/>
                <a:uLnTx/>
                <a:uFillTx/>
                <a:latin typeface="Arial" panose="020B0604020202020204" pitchFamily="34" charset="0"/>
                <a:ea typeface="+mj-ea"/>
                <a:cs typeface="+mj-cs"/>
              </a:rPr>
              <a:t>pháp</a:t>
            </a:r>
            <a:r>
              <a:rPr kumimoji="0" lang="vi-VN" sz="2400" b="0" i="0" u="none" strike="noStrike" kern="1200" cap="none" spc="0" normalizeH="0" baseline="0" noProof="0">
                <a:ln>
                  <a:noFill/>
                </a:ln>
                <a:solidFill>
                  <a:srgbClr val="262626"/>
                </a:solidFill>
                <a:effectLst/>
                <a:uLnTx/>
                <a:uFillTx/>
                <a:latin typeface="Arial" panose="020B0604020202020204" pitchFamily="34" charset="0"/>
                <a:ea typeface="+mj-ea"/>
                <a:cs typeface="+mj-cs"/>
              </a:rPr>
              <a:t> </a:t>
            </a:r>
            <a:r>
              <a:rPr kumimoji="0" lang="vi-VN" sz="2400" b="0" i="0" u="none" strike="noStrike" kern="1200" cap="none" spc="0" normalizeH="0" baseline="0" noProof="0" err="1">
                <a:ln>
                  <a:noFill/>
                </a:ln>
                <a:solidFill>
                  <a:srgbClr val="262626"/>
                </a:solidFill>
                <a:effectLst/>
                <a:uLnTx/>
                <a:uFillTx/>
                <a:latin typeface="Arial" panose="020B0604020202020204" pitchFamily="34" charset="0"/>
                <a:ea typeface="+mj-ea"/>
                <a:cs typeface="+mj-cs"/>
              </a:rPr>
              <a:t>khác</a:t>
            </a:r>
            <a:endParaRPr lang="vi-VN" sz="2400">
              <a:solidFill>
                <a:srgbClr val="262626"/>
              </a:solidFill>
            </a:endParaRPr>
          </a:p>
        </p:txBody>
      </p:sp>
      <p:cxnSp>
        <p:nvCxnSpPr>
          <p:cNvPr id="20" name="Straight Connector 1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1550" y="2400639"/>
            <a:ext cx="274504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CACF567C-862D-2475-252D-9DD76D08C487}"/>
              </a:ext>
            </a:extLst>
          </p:cNvPr>
          <p:cNvSpPr>
            <a:spLocks noGrp="1"/>
          </p:cNvSpPr>
          <p:nvPr>
            <p:ph idx="1"/>
          </p:nvPr>
        </p:nvSpPr>
        <p:spPr>
          <a:xfrm>
            <a:off x="971550" y="2493774"/>
            <a:ext cx="2745043" cy="3382094"/>
          </a:xfrm>
        </p:spPr>
        <p:txBody>
          <a:bodyPr>
            <a:normAutofit fontScale="92500" lnSpcReduction="20000"/>
          </a:bodyPr>
          <a:lstStyle/>
          <a:p>
            <a:pPr marL="0" indent="0">
              <a:buNone/>
            </a:pPr>
            <a:r>
              <a:rPr lang="vi-VN" sz="1800">
                <a:latin typeface="Arial" panose="020B0604020202020204" pitchFamily="34" charset="0"/>
              </a:rPr>
              <a:t> </a:t>
            </a:r>
            <a:r>
              <a:rPr lang="vi-VN" sz="1800" b="1" err="1">
                <a:latin typeface="Arial" panose="020B0604020202020204" pitchFamily="34" charset="0"/>
              </a:rPr>
              <a:t>Tóm</a:t>
            </a:r>
            <a:r>
              <a:rPr lang="vi-VN" sz="1800" b="1">
                <a:latin typeface="Arial" panose="020B0604020202020204" pitchFamily="34" charset="0"/>
              </a:rPr>
              <a:t> </a:t>
            </a:r>
            <a:r>
              <a:rPr lang="vi-VN" sz="1800" b="1" err="1">
                <a:latin typeface="Arial" panose="020B0604020202020204" pitchFamily="34" charset="0"/>
              </a:rPr>
              <a:t>lại</a:t>
            </a:r>
            <a:r>
              <a:rPr lang="vi-VN" sz="1800" b="1">
                <a:latin typeface="Arial" panose="020B0604020202020204" pitchFamily="34" charset="0"/>
              </a:rPr>
              <a:t>:</a:t>
            </a:r>
            <a:endParaRPr lang="vi-VN" sz="1800">
              <a:latin typeface="Arial" panose="020B0604020202020204" pitchFamily="34" charset="0"/>
            </a:endParaRPr>
          </a:p>
          <a:p>
            <a:pPr>
              <a:buFont typeface="Arial" panose="020B0604020202020204" pitchFamily="34" charset="0"/>
              <a:buChar char="•"/>
            </a:pPr>
            <a:r>
              <a:rPr lang="vi-VN" sz="1800" b="1" err="1">
                <a:latin typeface="Arial" panose="020B0604020202020204" pitchFamily="34" charset="0"/>
              </a:rPr>
              <a:t>Robert</a:t>
            </a:r>
            <a:r>
              <a:rPr lang="vi-VN" sz="1800">
                <a:latin typeface="Arial" panose="020B0604020202020204" pitchFamily="34" charset="0"/>
              </a:rPr>
              <a:t> </a:t>
            </a:r>
            <a:r>
              <a:rPr lang="vi-VN" sz="1800" err="1">
                <a:latin typeface="Arial" panose="020B0604020202020204" pitchFamily="34" charset="0"/>
              </a:rPr>
              <a:t>phù</a:t>
            </a:r>
            <a:r>
              <a:rPr lang="vi-VN" sz="1800">
                <a:latin typeface="Arial" panose="020B0604020202020204" pitchFamily="34" charset="0"/>
              </a:rPr>
              <a:t> </a:t>
            </a:r>
            <a:r>
              <a:rPr lang="vi-VN" sz="1800" err="1">
                <a:latin typeface="Arial" panose="020B0604020202020204" pitchFamily="34" charset="0"/>
              </a:rPr>
              <a:t>hợp</a:t>
            </a:r>
            <a:r>
              <a:rPr lang="vi-VN" sz="1800">
                <a:latin typeface="Arial" panose="020B0604020202020204" pitchFamily="34" charset="0"/>
              </a:rPr>
              <a:t> </a:t>
            </a:r>
            <a:r>
              <a:rPr lang="vi-VN" sz="1800" err="1">
                <a:latin typeface="Arial" panose="020B0604020202020204" pitchFamily="34" charset="0"/>
              </a:rPr>
              <a:t>với</a:t>
            </a:r>
            <a:r>
              <a:rPr lang="vi-VN" sz="1800">
                <a:latin typeface="Arial" panose="020B0604020202020204" pitchFamily="34" charset="0"/>
              </a:rPr>
              <a:t> </a:t>
            </a:r>
            <a:r>
              <a:rPr lang="vi-VN" sz="1800" err="1">
                <a:latin typeface="Arial" panose="020B0604020202020204" pitchFamily="34" charset="0"/>
              </a:rPr>
              <a:t>các</a:t>
            </a:r>
            <a:r>
              <a:rPr lang="vi-VN" sz="1800">
                <a:latin typeface="Arial" panose="020B0604020202020204" pitchFamily="34" charset="0"/>
              </a:rPr>
              <a:t> </a:t>
            </a:r>
            <a:r>
              <a:rPr lang="vi-VN" sz="1800" err="1">
                <a:latin typeface="Arial" panose="020B0604020202020204" pitchFamily="34" charset="0"/>
              </a:rPr>
              <a:t>hệ</a:t>
            </a:r>
            <a:r>
              <a:rPr lang="vi-VN" sz="1800">
                <a:latin typeface="Arial" panose="020B0604020202020204" pitchFamily="34" charset="0"/>
              </a:rPr>
              <a:t> </a:t>
            </a:r>
            <a:r>
              <a:rPr lang="vi-VN" sz="1800" err="1">
                <a:latin typeface="Arial" panose="020B0604020202020204" pitchFamily="34" charset="0"/>
              </a:rPr>
              <a:t>thống</a:t>
            </a:r>
            <a:r>
              <a:rPr lang="vi-VN" sz="1800">
                <a:latin typeface="Arial" panose="020B0604020202020204" pitchFamily="34" charset="0"/>
              </a:rPr>
              <a:t> </a:t>
            </a:r>
            <a:r>
              <a:rPr lang="vi-VN" sz="1800" err="1">
                <a:latin typeface="Arial" panose="020B0604020202020204" pitchFamily="34" charset="0"/>
              </a:rPr>
              <a:t>cần</a:t>
            </a:r>
            <a:r>
              <a:rPr lang="vi-VN" sz="1800">
                <a:latin typeface="Arial" panose="020B0604020202020204" pitchFamily="34" charset="0"/>
              </a:rPr>
              <a:t> </a:t>
            </a:r>
            <a:r>
              <a:rPr lang="vi-VN" sz="1800" err="1">
                <a:latin typeface="Arial" panose="020B0604020202020204" pitchFamily="34" charset="0"/>
              </a:rPr>
              <a:t>tốc</a:t>
            </a:r>
            <a:r>
              <a:rPr lang="vi-VN" sz="1800">
                <a:latin typeface="Arial" panose="020B0604020202020204" pitchFamily="34" charset="0"/>
              </a:rPr>
              <a:t> </a:t>
            </a:r>
            <a:r>
              <a:rPr lang="vi-VN" sz="1800" err="1">
                <a:latin typeface="Arial" panose="020B0604020202020204" pitchFamily="34" charset="0"/>
              </a:rPr>
              <a:t>độ</a:t>
            </a:r>
            <a:r>
              <a:rPr lang="vi-VN" sz="1800">
                <a:latin typeface="Arial" panose="020B0604020202020204" pitchFamily="34" charset="0"/>
              </a:rPr>
              <a:t> </a:t>
            </a:r>
            <a:r>
              <a:rPr lang="vi-VN" sz="1800" err="1">
                <a:latin typeface="Arial" panose="020B0604020202020204" pitchFamily="34" charset="0"/>
              </a:rPr>
              <a:t>xử</a:t>
            </a:r>
            <a:r>
              <a:rPr lang="vi-VN" sz="1800">
                <a:latin typeface="Arial" panose="020B0604020202020204" pitchFamily="34" charset="0"/>
              </a:rPr>
              <a:t> </a:t>
            </a:r>
            <a:r>
              <a:rPr lang="vi-VN" sz="1800" err="1">
                <a:latin typeface="Arial" panose="020B0604020202020204" pitchFamily="34" charset="0"/>
              </a:rPr>
              <a:t>lý</a:t>
            </a:r>
            <a:r>
              <a:rPr lang="vi-VN" sz="1800">
                <a:latin typeface="Arial" panose="020B0604020202020204" pitchFamily="34" charset="0"/>
              </a:rPr>
              <a:t> nhanh, đơn </a:t>
            </a:r>
            <a:r>
              <a:rPr lang="vi-VN" sz="1800" err="1">
                <a:latin typeface="Arial" panose="020B0604020202020204" pitchFamily="34" charset="0"/>
              </a:rPr>
              <a:t>giản</a:t>
            </a:r>
            <a:r>
              <a:rPr lang="vi-VN" sz="1800">
                <a:latin typeface="Arial" panose="020B0604020202020204" pitchFamily="34" charset="0"/>
              </a:rPr>
              <a:t>.</a:t>
            </a:r>
          </a:p>
          <a:p>
            <a:pPr>
              <a:buFont typeface="Arial" panose="020B0604020202020204" pitchFamily="34" charset="0"/>
              <a:buChar char="•"/>
            </a:pPr>
            <a:r>
              <a:rPr lang="vi-VN" sz="1800" b="1" err="1">
                <a:latin typeface="Arial" panose="020B0604020202020204" pitchFamily="34" charset="0"/>
              </a:rPr>
              <a:t>Sobel</a:t>
            </a:r>
            <a:r>
              <a:rPr lang="vi-VN" sz="1800" b="1">
                <a:latin typeface="Arial" panose="020B0604020202020204" pitchFamily="34" charset="0"/>
              </a:rPr>
              <a:t> &amp; </a:t>
            </a:r>
            <a:r>
              <a:rPr lang="vi-VN" sz="1800" b="1" err="1">
                <a:latin typeface="Arial" panose="020B0604020202020204" pitchFamily="34" charset="0"/>
              </a:rPr>
              <a:t>Prewitt</a:t>
            </a:r>
            <a:r>
              <a:rPr lang="vi-VN" sz="1800">
                <a:latin typeface="Arial" panose="020B0604020202020204" pitchFamily="34" charset="0"/>
              </a:rPr>
              <a:t> </a:t>
            </a:r>
            <a:r>
              <a:rPr lang="vi-VN" sz="1800" err="1">
                <a:latin typeface="Arial" panose="020B0604020202020204" pitchFamily="34" charset="0"/>
              </a:rPr>
              <a:t>phù</a:t>
            </a:r>
            <a:r>
              <a:rPr lang="vi-VN" sz="1800">
                <a:latin typeface="Arial" panose="020B0604020202020204" pitchFamily="34" charset="0"/>
              </a:rPr>
              <a:t> </a:t>
            </a:r>
            <a:r>
              <a:rPr lang="vi-VN" sz="1800" err="1">
                <a:latin typeface="Arial" panose="020B0604020202020204" pitchFamily="34" charset="0"/>
              </a:rPr>
              <a:t>hợp</a:t>
            </a:r>
            <a:r>
              <a:rPr lang="vi-VN" sz="1800">
                <a:latin typeface="Arial" panose="020B0604020202020204" pitchFamily="34" charset="0"/>
              </a:rPr>
              <a:t> khi </a:t>
            </a:r>
            <a:r>
              <a:rPr lang="vi-VN" sz="1800" err="1">
                <a:latin typeface="Arial" panose="020B0604020202020204" pitchFamily="34" charset="0"/>
              </a:rPr>
              <a:t>cần</a:t>
            </a:r>
            <a:r>
              <a:rPr lang="vi-VN" sz="1800">
                <a:latin typeface="Arial" panose="020B0604020202020204" pitchFamily="34" charset="0"/>
              </a:rPr>
              <a:t> cân </a:t>
            </a:r>
            <a:r>
              <a:rPr lang="vi-VN" sz="1800" err="1">
                <a:latin typeface="Arial" panose="020B0604020202020204" pitchFamily="34" charset="0"/>
              </a:rPr>
              <a:t>bằng</a:t>
            </a:r>
            <a:r>
              <a:rPr lang="vi-VN" sz="1800">
                <a:latin typeface="Arial" panose="020B0604020202020204" pitchFamily="34" charset="0"/>
              </a:rPr>
              <a:t> </a:t>
            </a:r>
            <a:r>
              <a:rPr lang="vi-VN" sz="1800" err="1">
                <a:latin typeface="Arial" panose="020B0604020202020204" pitchFamily="34" charset="0"/>
              </a:rPr>
              <a:t>giữa</a:t>
            </a:r>
            <a:r>
              <a:rPr lang="vi-VN" sz="1800">
                <a:latin typeface="Arial" panose="020B0604020202020204" pitchFamily="34" charset="0"/>
              </a:rPr>
              <a:t> </a:t>
            </a:r>
            <a:r>
              <a:rPr lang="vi-VN" sz="1800" err="1">
                <a:latin typeface="Arial" panose="020B0604020202020204" pitchFamily="34" charset="0"/>
              </a:rPr>
              <a:t>hiệu</a:t>
            </a:r>
            <a:r>
              <a:rPr lang="vi-VN" sz="1800">
                <a:latin typeface="Arial" panose="020B0604020202020204" pitchFamily="34" charset="0"/>
              </a:rPr>
              <a:t> </a:t>
            </a:r>
            <a:r>
              <a:rPr lang="vi-VN" sz="1800" err="1">
                <a:latin typeface="Arial" panose="020B0604020202020204" pitchFamily="34" charset="0"/>
              </a:rPr>
              <a:t>quả</a:t>
            </a:r>
            <a:r>
              <a:rPr lang="vi-VN" sz="1800">
                <a:latin typeface="Arial" panose="020B0604020202020204" pitchFamily="34" charset="0"/>
              </a:rPr>
              <a:t> </a:t>
            </a:r>
            <a:r>
              <a:rPr lang="vi-VN" sz="1800" err="1">
                <a:latin typeface="Arial" panose="020B0604020202020204" pitchFamily="34" charset="0"/>
              </a:rPr>
              <a:t>và</a:t>
            </a:r>
            <a:r>
              <a:rPr lang="vi-VN" sz="1800">
                <a:latin typeface="Arial" panose="020B0604020202020204" pitchFamily="34" charset="0"/>
              </a:rPr>
              <a:t> </a:t>
            </a:r>
            <a:r>
              <a:rPr lang="vi-VN" sz="1800" err="1">
                <a:latin typeface="Arial" panose="020B0604020202020204" pitchFamily="34" charset="0"/>
              </a:rPr>
              <a:t>tốc</a:t>
            </a:r>
            <a:r>
              <a:rPr lang="vi-VN" sz="1800">
                <a:latin typeface="Arial" panose="020B0604020202020204" pitchFamily="34" charset="0"/>
              </a:rPr>
              <a:t> </a:t>
            </a:r>
            <a:r>
              <a:rPr lang="vi-VN" sz="1800" err="1">
                <a:latin typeface="Arial" panose="020B0604020202020204" pitchFamily="34" charset="0"/>
              </a:rPr>
              <a:t>độ</a:t>
            </a:r>
            <a:r>
              <a:rPr lang="vi-VN" sz="1800">
                <a:latin typeface="Arial" panose="020B0604020202020204" pitchFamily="34" charset="0"/>
              </a:rPr>
              <a:t>.</a:t>
            </a:r>
          </a:p>
          <a:p>
            <a:pPr>
              <a:buFont typeface="Arial" panose="020B0604020202020204" pitchFamily="34" charset="0"/>
              <a:buChar char="•"/>
            </a:pPr>
            <a:r>
              <a:rPr lang="vi-VN" sz="1800" b="1" err="1">
                <a:latin typeface="Arial" panose="020B0604020202020204" pitchFamily="34" charset="0"/>
              </a:rPr>
              <a:t>Canny</a:t>
            </a:r>
            <a:r>
              <a:rPr lang="vi-VN" sz="1800">
                <a:latin typeface="Arial" panose="020B0604020202020204" pitchFamily="34" charset="0"/>
              </a:rPr>
              <a:t> </a:t>
            </a:r>
            <a:r>
              <a:rPr lang="vi-VN" sz="1800" err="1">
                <a:latin typeface="Arial" panose="020B0604020202020204" pitchFamily="34" charset="0"/>
              </a:rPr>
              <a:t>phù</a:t>
            </a:r>
            <a:r>
              <a:rPr lang="vi-VN" sz="1800">
                <a:latin typeface="Arial" panose="020B0604020202020204" pitchFamily="34" charset="0"/>
              </a:rPr>
              <a:t> </a:t>
            </a:r>
            <a:r>
              <a:rPr lang="vi-VN" sz="1800" err="1">
                <a:latin typeface="Arial" panose="020B0604020202020204" pitchFamily="34" charset="0"/>
              </a:rPr>
              <a:t>hợp</a:t>
            </a:r>
            <a:r>
              <a:rPr lang="vi-VN" sz="1800">
                <a:latin typeface="Arial" panose="020B0604020202020204" pitchFamily="34" charset="0"/>
              </a:rPr>
              <a:t> </a:t>
            </a:r>
            <a:r>
              <a:rPr lang="vi-VN" sz="1800" err="1">
                <a:latin typeface="Arial" panose="020B0604020202020204" pitchFamily="34" charset="0"/>
              </a:rPr>
              <a:t>với</a:t>
            </a:r>
            <a:r>
              <a:rPr lang="vi-VN" sz="1800">
                <a:latin typeface="Arial" panose="020B0604020202020204" pitchFamily="34" charset="0"/>
              </a:rPr>
              <a:t> </a:t>
            </a:r>
            <a:r>
              <a:rPr lang="vi-VN" sz="1800" err="1">
                <a:latin typeface="Arial" panose="020B0604020202020204" pitchFamily="34" charset="0"/>
              </a:rPr>
              <a:t>các</a:t>
            </a:r>
            <a:r>
              <a:rPr lang="vi-VN" sz="1800">
                <a:latin typeface="Arial" panose="020B0604020202020204" pitchFamily="34" charset="0"/>
              </a:rPr>
              <a:t> </a:t>
            </a:r>
            <a:r>
              <a:rPr lang="vi-VN" sz="1800" err="1">
                <a:latin typeface="Arial" panose="020B0604020202020204" pitchFamily="34" charset="0"/>
              </a:rPr>
              <a:t>bài</a:t>
            </a:r>
            <a:r>
              <a:rPr lang="vi-VN" sz="1800">
                <a:latin typeface="Arial" panose="020B0604020202020204" pitchFamily="34" charset="0"/>
              </a:rPr>
              <a:t> </a:t>
            </a:r>
            <a:r>
              <a:rPr lang="vi-VN" sz="1800" err="1">
                <a:latin typeface="Arial" panose="020B0604020202020204" pitchFamily="34" charset="0"/>
              </a:rPr>
              <a:t>toán</a:t>
            </a:r>
            <a:r>
              <a:rPr lang="vi-VN" sz="1800">
                <a:latin typeface="Arial" panose="020B0604020202020204" pitchFamily="34" charset="0"/>
              </a:rPr>
              <a:t> yêu </a:t>
            </a:r>
            <a:r>
              <a:rPr lang="vi-VN" sz="1800" err="1">
                <a:latin typeface="Arial" panose="020B0604020202020204" pitchFamily="34" charset="0"/>
              </a:rPr>
              <a:t>cầu</a:t>
            </a:r>
            <a:r>
              <a:rPr lang="vi-VN" sz="1800">
                <a:latin typeface="Arial" panose="020B0604020202020204" pitchFamily="34" charset="0"/>
              </a:rPr>
              <a:t> </a:t>
            </a:r>
            <a:r>
              <a:rPr lang="vi-VN" sz="1800" err="1">
                <a:latin typeface="Arial" panose="020B0604020202020204" pitchFamily="34" charset="0"/>
              </a:rPr>
              <a:t>phát</a:t>
            </a:r>
            <a:r>
              <a:rPr lang="vi-VN" sz="1800">
                <a:latin typeface="Arial" panose="020B0604020202020204" pitchFamily="34" charset="0"/>
              </a:rPr>
              <a:t> </a:t>
            </a:r>
            <a:r>
              <a:rPr lang="vi-VN" sz="1800" err="1">
                <a:latin typeface="Arial" panose="020B0604020202020204" pitchFamily="34" charset="0"/>
              </a:rPr>
              <a:t>hiện</a:t>
            </a:r>
            <a:r>
              <a:rPr lang="vi-VN" sz="1800">
                <a:latin typeface="Arial" panose="020B0604020202020204" pitchFamily="34" charset="0"/>
              </a:rPr>
              <a:t> </a:t>
            </a:r>
            <a:r>
              <a:rPr lang="vi-VN" sz="1800" err="1">
                <a:latin typeface="Arial" panose="020B0604020202020204" pitchFamily="34" charset="0"/>
              </a:rPr>
              <a:t>cạnh</a:t>
            </a:r>
            <a:r>
              <a:rPr lang="vi-VN" sz="1800">
                <a:latin typeface="Arial" panose="020B0604020202020204" pitchFamily="34" charset="0"/>
              </a:rPr>
              <a:t> </a:t>
            </a:r>
            <a:r>
              <a:rPr lang="vi-VN" sz="1800" err="1">
                <a:latin typeface="Arial" panose="020B0604020202020204" pitchFamily="34" charset="0"/>
              </a:rPr>
              <a:t>chính</a:t>
            </a:r>
            <a:r>
              <a:rPr lang="vi-VN" sz="1800">
                <a:latin typeface="Arial" panose="020B0604020202020204" pitchFamily="34" charset="0"/>
              </a:rPr>
              <a:t> </a:t>
            </a:r>
            <a:r>
              <a:rPr lang="vi-VN" sz="1800" err="1">
                <a:latin typeface="Arial" panose="020B0604020202020204" pitchFamily="34" charset="0"/>
              </a:rPr>
              <a:t>xác</a:t>
            </a:r>
            <a:r>
              <a:rPr lang="vi-VN" sz="1800">
                <a:latin typeface="Arial" panose="020B0604020202020204" pitchFamily="34" charset="0"/>
              </a:rPr>
              <a:t> </a:t>
            </a:r>
            <a:r>
              <a:rPr lang="vi-VN" sz="1800" err="1">
                <a:latin typeface="Arial" panose="020B0604020202020204" pitchFamily="34" charset="0"/>
              </a:rPr>
              <a:t>và</a:t>
            </a:r>
            <a:r>
              <a:rPr lang="vi-VN" sz="1800">
                <a:latin typeface="Arial" panose="020B0604020202020204" pitchFamily="34" charset="0"/>
              </a:rPr>
              <a:t> </a:t>
            </a:r>
            <a:r>
              <a:rPr lang="vi-VN" sz="1800" err="1">
                <a:latin typeface="Arial" panose="020B0604020202020204" pitchFamily="34" charset="0"/>
              </a:rPr>
              <a:t>ổn</a:t>
            </a:r>
            <a:r>
              <a:rPr lang="vi-VN" sz="1800">
                <a:latin typeface="Arial" panose="020B0604020202020204" pitchFamily="34" charset="0"/>
              </a:rPr>
              <a:t> </a:t>
            </a:r>
            <a:r>
              <a:rPr lang="vi-VN" sz="1800" err="1">
                <a:latin typeface="Arial" panose="020B0604020202020204" pitchFamily="34" charset="0"/>
              </a:rPr>
              <a:t>định</a:t>
            </a:r>
            <a:r>
              <a:rPr lang="vi-VN" sz="1800">
                <a:latin typeface="Arial" panose="020B0604020202020204" pitchFamily="34" charset="0"/>
              </a:rPr>
              <a:t>.</a:t>
            </a:r>
          </a:p>
          <a:p>
            <a:endParaRPr lang="en-US" sz="1400">
              <a:solidFill>
                <a:srgbClr val="262626"/>
              </a:solidFill>
            </a:endParaRPr>
          </a:p>
        </p:txBody>
      </p:sp>
      <p:pic>
        <p:nvPicPr>
          <p:cNvPr id="5" name="Content Placeholder 4" descr="A collage of different shapes and sizes of objects&#10;&#10;Description automatically generated">
            <a:extLst>
              <a:ext uri="{FF2B5EF4-FFF2-40B4-BE49-F238E27FC236}">
                <a16:creationId xmlns:a16="http://schemas.microsoft.com/office/drawing/2014/main" id="{0BFE8E2F-087F-4231-9868-C16151242670}"/>
              </a:ext>
            </a:extLst>
          </p:cNvPr>
          <p:cNvPicPr>
            <a:picLocks noChangeAspect="1"/>
          </p:cNvPicPr>
          <p:nvPr/>
        </p:nvPicPr>
        <p:blipFill>
          <a:blip r:embed="rId5"/>
          <a:stretch>
            <a:fillRect/>
          </a:stretch>
        </p:blipFill>
        <p:spPr>
          <a:xfrm>
            <a:off x="4064001" y="1377949"/>
            <a:ext cx="4102099" cy="4102099"/>
          </a:xfrm>
          <a:prstGeom prst="rect">
            <a:avLst/>
          </a:prstGeom>
          <a:ln w="57150" cmpd="thickThin">
            <a:solidFill>
              <a:srgbClr val="7F7F7F"/>
            </a:solidFill>
            <a:miter lim="800000"/>
          </a:ln>
        </p:spPr>
      </p:pic>
    </p:spTree>
    <p:extLst>
      <p:ext uri="{BB962C8B-B14F-4D97-AF65-F5344CB8AC3E}">
        <p14:creationId xmlns:p14="http://schemas.microsoft.com/office/powerpoint/2010/main" val="333359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15" name="Picture 1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1537D79-450D-4F87-B541-B7CF720999BC}"/>
              </a:ext>
            </a:extLst>
          </p:cNvPr>
          <p:cNvSpPr>
            <a:spLocks noGrp="1"/>
          </p:cNvSpPr>
          <p:nvPr>
            <p:ph type="title"/>
          </p:nvPr>
        </p:nvSpPr>
        <p:spPr>
          <a:xfrm>
            <a:off x="971551" y="982132"/>
            <a:ext cx="2745042" cy="1325373"/>
          </a:xfrm>
        </p:spPr>
        <p:txBody>
          <a:bodyPr anchor="b">
            <a:normAutofit fontScale="90000"/>
          </a:bodyPr>
          <a:lstStyle/>
          <a:p>
            <a:pPr>
              <a:lnSpc>
                <a:spcPct val="90000"/>
              </a:lnSpc>
            </a:pPr>
            <a:br>
              <a:rPr lang="vi-VN" sz="1900">
                <a:solidFill>
                  <a:srgbClr val="262626"/>
                </a:solidFill>
              </a:rPr>
            </a:br>
            <a:r>
              <a:rPr lang="vi-VN" sz="2700">
                <a:solidFill>
                  <a:srgbClr val="262626"/>
                </a:solidFill>
              </a:rPr>
              <a:t>4. </a:t>
            </a:r>
            <a:r>
              <a:rPr lang="vi-VN" sz="2700" err="1">
                <a:solidFill>
                  <a:srgbClr val="262626"/>
                </a:solidFill>
              </a:rPr>
              <a:t>Ứng</a:t>
            </a:r>
            <a:r>
              <a:rPr lang="vi-VN" sz="2700">
                <a:solidFill>
                  <a:srgbClr val="262626"/>
                </a:solidFill>
              </a:rPr>
              <a:t> </a:t>
            </a:r>
            <a:r>
              <a:rPr lang="vi-VN" sz="2700" err="1">
                <a:solidFill>
                  <a:srgbClr val="262626"/>
                </a:solidFill>
              </a:rPr>
              <a:t>dụng</a:t>
            </a:r>
            <a:r>
              <a:rPr lang="vi-VN" sz="2700">
                <a:solidFill>
                  <a:srgbClr val="262626"/>
                </a:solidFill>
              </a:rPr>
              <a:t> </a:t>
            </a:r>
            <a:r>
              <a:rPr lang="vi-VN" sz="2700" err="1">
                <a:solidFill>
                  <a:srgbClr val="262626"/>
                </a:solidFill>
              </a:rPr>
              <a:t>của</a:t>
            </a:r>
            <a:r>
              <a:rPr lang="vi-VN" sz="2700">
                <a:solidFill>
                  <a:srgbClr val="262626"/>
                </a:solidFill>
              </a:rPr>
              <a:t> </a:t>
            </a:r>
            <a:r>
              <a:rPr lang="vi-VN" sz="2700" err="1">
                <a:solidFill>
                  <a:srgbClr val="262626"/>
                </a:solidFill>
              </a:rPr>
              <a:t>toán</a:t>
            </a:r>
            <a:r>
              <a:rPr lang="vi-VN" sz="2700">
                <a:solidFill>
                  <a:srgbClr val="262626"/>
                </a:solidFill>
              </a:rPr>
              <a:t> </a:t>
            </a:r>
            <a:r>
              <a:rPr lang="vi-VN" sz="2700" err="1">
                <a:solidFill>
                  <a:srgbClr val="262626"/>
                </a:solidFill>
              </a:rPr>
              <a:t>tử</a:t>
            </a:r>
            <a:r>
              <a:rPr lang="vi-VN" sz="2700">
                <a:solidFill>
                  <a:srgbClr val="262626"/>
                </a:solidFill>
              </a:rPr>
              <a:t> </a:t>
            </a:r>
            <a:r>
              <a:rPr lang="vi-VN" sz="2700" err="1">
                <a:solidFill>
                  <a:srgbClr val="262626"/>
                </a:solidFill>
              </a:rPr>
              <a:t>Robert</a:t>
            </a:r>
            <a:r>
              <a:rPr lang="vi-VN" sz="2700">
                <a:solidFill>
                  <a:srgbClr val="262626"/>
                </a:solidFill>
              </a:rPr>
              <a:t> trong </a:t>
            </a:r>
            <a:r>
              <a:rPr lang="vi-VN" sz="2700" err="1">
                <a:solidFill>
                  <a:srgbClr val="262626"/>
                </a:solidFill>
              </a:rPr>
              <a:t>thực</a:t>
            </a:r>
            <a:r>
              <a:rPr lang="vi-VN" sz="2700">
                <a:solidFill>
                  <a:srgbClr val="262626"/>
                </a:solidFill>
              </a:rPr>
              <a:t> </a:t>
            </a:r>
            <a:r>
              <a:rPr lang="vi-VN" sz="2700" err="1">
                <a:solidFill>
                  <a:srgbClr val="262626"/>
                </a:solidFill>
              </a:rPr>
              <a:t>tế</a:t>
            </a:r>
            <a:br>
              <a:rPr lang="vi-VN" sz="1900">
                <a:solidFill>
                  <a:srgbClr val="262626"/>
                </a:solidFill>
              </a:rPr>
            </a:br>
            <a:endParaRPr lang="vi-VN" sz="1900">
              <a:solidFill>
                <a:srgbClr val="262626"/>
              </a:solidFill>
            </a:endParaRPr>
          </a:p>
        </p:txBody>
      </p:sp>
      <p:cxnSp>
        <p:nvCxnSpPr>
          <p:cNvPr id="26" name="Straight Connector 1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1550" y="2400639"/>
            <a:ext cx="2745043"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Content Placeholder 8">
            <a:extLst>
              <a:ext uri="{FF2B5EF4-FFF2-40B4-BE49-F238E27FC236}">
                <a16:creationId xmlns:a16="http://schemas.microsoft.com/office/drawing/2014/main" id="{F0929B79-04E8-87A7-2CD9-E9F7C56ED1AA}"/>
              </a:ext>
            </a:extLst>
          </p:cNvPr>
          <p:cNvSpPr>
            <a:spLocks noGrp="1"/>
          </p:cNvSpPr>
          <p:nvPr>
            <p:ph idx="1"/>
          </p:nvPr>
        </p:nvSpPr>
        <p:spPr>
          <a:xfrm>
            <a:off x="971550" y="2493774"/>
            <a:ext cx="2745043" cy="3382094"/>
          </a:xfrm>
        </p:spPr>
        <p:txBody>
          <a:bodyPr>
            <a:normAutofit fontScale="55000" lnSpcReduction="20000"/>
          </a:bodyPr>
          <a:lstStyle/>
          <a:p>
            <a:pPr marL="0" indent="0" algn="just">
              <a:buNone/>
            </a:pPr>
            <a:r>
              <a:rPr lang="vi-VN" sz="2000">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tử</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thể</a:t>
            </a:r>
            <a:r>
              <a:rPr lang="vi-VN">
                <a:latin typeface="Arial" panose="020B0604020202020204" pitchFamily="34" charset="0"/>
              </a:rPr>
              <a:t> </a:t>
            </a:r>
            <a:r>
              <a:rPr lang="vi-VN" err="1">
                <a:latin typeface="Arial" panose="020B0604020202020204" pitchFamily="34" charset="0"/>
              </a:rPr>
              <a:t>được</a:t>
            </a:r>
            <a:r>
              <a:rPr lang="vi-VN">
                <a:latin typeface="Arial" panose="020B0604020202020204" pitchFamily="34" charset="0"/>
              </a:rPr>
              <a:t> </a:t>
            </a:r>
            <a:r>
              <a:rPr lang="vi-VN" err="1">
                <a:latin typeface="Arial" panose="020B0604020202020204" pitchFamily="34" charset="0"/>
              </a:rPr>
              <a:t>ứng</a:t>
            </a:r>
            <a:r>
              <a:rPr lang="vi-VN">
                <a:latin typeface="Arial" panose="020B0604020202020204" pitchFamily="34" charset="0"/>
              </a:rPr>
              <a:t> </a:t>
            </a:r>
            <a:r>
              <a:rPr lang="vi-VN" err="1">
                <a:latin typeface="Arial" panose="020B0604020202020204" pitchFamily="34" charset="0"/>
              </a:rPr>
              <a:t>dụng</a:t>
            </a:r>
            <a:r>
              <a:rPr lang="vi-VN">
                <a:latin typeface="Arial" panose="020B0604020202020204" pitchFamily="34" charset="0"/>
              </a:rPr>
              <a:t> trong </a:t>
            </a:r>
            <a:r>
              <a:rPr lang="vi-VN" err="1">
                <a:latin typeface="Arial" panose="020B0604020202020204" pitchFamily="34" charset="0"/>
              </a:rPr>
              <a:t>nhiều</a:t>
            </a:r>
            <a:r>
              <a:rPr lang="vi-VN">
                <a:latin typeface="Arial" panose="020B0604020202020204" pitchFamily="34" charset="0"/>
              </a:rPr>
              <a:t> </a:t>
            </a:r>
            <a:r>
              <a:rPr lang="vi-VN" err="1">
                <a:latin typeface="Arial" panose="020B0604020202020204" pitchFamily="34" charset="0"/>
              </a:rPr>
              <a:t>lĩnh</a:t>
            </a:r>
            <a:r>
              <a:rPr lang="vi-VN">
                <a:latin typeface="Arial" panose="020B0604020202020204" pitchFamily="34" charset="0"/>
              </a:rPr>
              <a:t> </a:t>
            </a:r>
            <a:r>
              <a:rPr lang="vi-VN" err="1">
                <a:latin typeface="Arial" panose="020B0604020202020204" pitchFamily="34" charset="0"/>
              </a:rPr>
              <a:t>vực</a:t>
            </a:r>
            <a:r>
              <a:rPr lang="vi-VN">
                <a:latin typeface="Arial" panose="020B0604020202020204" pitchFamily="34" charset="0"/>
              </a:rPr>
              <a:t> </a:t>
            </a:r>
            <a:r>
              <a:rPr lang="vi-VN" err="1">
                <a:latin typeface="Arial" panose="020B0604020202020204" pitchFamily="34" charset="0"/>
              </a:rPr>
              <a:t>khác</a:t>
            </a:r>
            <a:r>
              <a:rPr lang="vi-VN">
                <a:latin typeface="Arial" panose="020B0604020202020204" pitchFamily="34" charset="0"/>
              </a:rPr>
              <a:t> nhau, bao </a:t>
            </a:r>
            <a:r>
              <a:rPr lang="vi-VN" err="1">
                <a:latin typeface="Arial" panose="020B0604020202020204" pitchFamily="34" charset="0"/>
              </a:rPr>
              <a:t>gồm</a:t>
            </a:r>
            <a:r>
              <a:rPr lang="vi-VN">
                <a:latin typeface="Arial" panose="020B0604020202020204" pitchFamily="34" charset="0"/>
              </a:rPr>
              <a:t>:</a:t>
            </a:r>
          </a:p>
          <a:p>
            <a:pPr algn="just"/>
            <a:r>
              <a:rPr lang="vi-VN" b="1" err="1">
                <a:latin typeface="Arial" panose="020B0604020202020204" pitchFamily="34" charset="0"/>
              </a:rPr>
              <a:t>Nhận</a:t>
            </a:r>
            <a:r>
              <a:rPr lang="vi-VN" b="1">
                <a:latin typeface="Arial" panose="020B0604020202020204" pitchFamily="34" charset="0"/>
              </a:rPr>
              <a:t> </a:t>
            </a:r>
            <a:r>
              <a:rPr lang="vi-VN" b="1" err="1">
                <a:latin typeface="Arial" panose="020B0604020202020204" pitchFamily="34" charset="0"/>
              </a:rPr>
              <a:t>dạng</a:t>
            </a:r>
            <a:r>
              <a:rPr lang="vi-VN" b="1">
                <a:latin typeface="Arial" panose="020B0604020202020204" pitchFamily="34" charset="0"/>
              </a:rPr>
              <a:t> </a:t>
            </a:r>
            <a:r>
              <a:rPr lang="vi-VN" b="1" err="1">
                <a:latin typeface="Arial" panose="020B0604020202020204" pitchFamily="34" charset="0"/>
              </a:rPr>
              <a:t>đối</a:t>
            </a:r>
            <a:r>
              <a:rPr lang="vi-VN" b="1">
                <a:latin typeface="Arial" panose="020B0604020202020204" pitchFamily="34" charset="0"/>
              </a:rPr>
              <a:t> </a:t>
            </a:r>
            <a:r>
              <a:rPr lang="vi-VN" b="1" err="1">
                <a:latin typeface="Arial" panose="020B0604020202020204" pitchFamily="34" charset="0"/>
              </a:rPr>
              <a:t>tượng</a:t>
            </a:r>
            <a:r>
              <a:rPr lang="vi-VN">
                <a:latin typeface="Arial" panose="020B0604020202020204" pitchFamily="34" charset="0"/>
              </a:rPr>
              <a:t> – </a:t>
            </a:r>
            <a:r>
              <a:rPr lang="vi-VN" err="1">
                <a:latin typeface="Arial" panose="020B0604020202020204" pitchFamily="34" charset="0"/>
              </a:rPr>
              <a:t>Tách</a:t>
            </a:r>
            <a:r>
              <a:rPr lang="vi-VN">
                <a:latin typeface="Arial" panose="020B0604020202020204" pitchFamily="34" charset="0"/>
              </a:rPr>
              <a:t> biên </a:t>
            </a:r>
            <a:r>
              <a:rPr lang="vi-VN" err="1">
                <a:latin typeface="Arial" panose="020B0604020202020204" pitchFamily="34" charset="0"/>
              </a:rPr>
              <a:t>đối</a:t>
            </a:r>
            <a:r>
              <a:rPr lang="vi-VN">
                <a:latin typeface="Arial" panose="020B0604020202020204" pitchFamily="34" charset="0"/>
              </a:rPr>
              <a:t> </a:t>
            </a:r>
            <a:r>
              <a:rPr lang="vi-VN" err="1">
                <a:latin typeface="Arial" panose="020B0604020202020204" pitchFamily="34" charset="0"/>
              </a:rPr>
              <a:t>tượng</a:t>
            </a:r>
            <a:r>
              <a:rPr lang="vi-VN">
                <a:latin typeface="Arial" panose="020B0604020202020204" pitchFamily="34" charset="0"/>
              </a:rPr>
              <a:t> trong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để</a:t>
            </a:r>
            <a:r>
              <a:rPr lang="vi-VN">
                <a:latin typeface="Arial" panose="020B0604020202020204" pitchFamily="34" charset="0"/>
              </a:rPr>
              <a:t> </a:t>
            </a:r>
            <a:r>
              <a:rPr lang="vi-VN" err="1">
                <a:latin typeface="Arial" panose="020B0604020202020204" pitchFamily="34" charset="0"/>
              </a:rPr>
              <a:t>nhận</a:t>
            </a:r>
            <a:r>
              <a:rPr lang="vi-VN">
                <a:latin typeface="Arial" panose="020B0604020202020204" pitchFamily="34" charset="0"/>
              </a:rPr>
              <a:t> </a:t>
            </a:r>
            <a:r>
              <a:rPr lang="vi-VN" err="1">
                <a:latin typeface="Arial" panose="020B0604020202020204" pitchFamily="34" charset="0"/>
              </a:rPr>
              <a:t>diện</a:t>
            </a:r>
            <a:r>
              <a:rPr lang="vi-VN">
                <a:latin typeface="Arial" panose="020B0604020202020204" pitchFamily="34" charset="0"/>
              </a:rPr>
              <a:t> </a:t>
            </a:r>
            <a:r>
              <a:rPr lang="vi-VN" err="1">
                <a:latin typeface="Arial" panose="020B0604020202020204" pitchFamily="34" charset="0"/>
              </a:rPr>
              <a:t>hoặc</a:t>
            </a:r>
            <a:r>
              <a:rPr lang="vi-VN">
                <a:latin typeface="Arial" panose="020B0604020202020204" pitchFamily="34" charset="0"/>
              </a:rPr>
              <a:t> theo </a:t>
            </a:r>
            <a:r>
              <a:rPr lang="vi-VN" err="1">
                <a:latin typeface="Arial" panose="020B0604020202020204" pitchFamily="34" charset="0"/>
              </a:rPr>
              <a:t>dõi</a:t>
            </a:r>
            <a:r>
              <a:rPr lang="vi-VN">
                <a:latin typeface="Arial" panose="020B0604020202020204" pitchFamily="34" charset="0"/>
              </a:rPr>
              <a:t>. </a:t>
            </a:r>
          </a:p>
          <a:p>
            <a:pPr algn="just"/>
            <a:r>
              <a:rPr lang="vi-VN" b="1" err="1">
                <a:latin typeface="Arial" panose="020B0604020202020204" pitchFamily="34" charset="0"/>
              </a:rPr>
              <a:t>Xử</a:t>
            </a:r>
            <a:r>
              <a:rPr lang="vi-VN" b="1">
                <a:latin typeface="Arial" panose="020B0604020202020204" pitchFamily="34" charset="0"/>
              </a:rPr>
              <a:t> </a:t>
            </a:r>
            <a:r>
              <a:rPr lang="vi-VN" b="1" err="1">
                <a:latin typeface="Arial" panose="020B0604020202020204" pitchFamily="34" charset="0"/>
              </a:rPr>
              <a:t>lý</a:t>
            </a:r>
            <a:r>
              <a:rPr lang="vi-VN" b="1">
                <a:latin typeface="Arial" panose="020B0604020202020204" pitchFamily="34" charset="0"/>
              </a:rPr>
              <a:t> </a:t>
            </a:r>
            <a:r>
              <a:rPr lang="vi-VN" b="1" err="1">
                <a:latin typeface="Arial" panose="020B0604020202020204" pitchFamily="34" charset="0"/>
              </a:rPr>
              <a:t>ảnh</a:t>
            </a:r>
            <a:r>
              <a:rPr lang="vi-VN" b="1">
                <a:latin typeface="Arial" panose="020B0604020202020204" pitchFamily="34" charset="0"/>
              </a:rPr>
              <a:t> y </a:t>
            </a:r>
            <a:r>
              <a:rPr lang="vi-VN" b="1" err="1">
                <a:latin typeface="Arial" panose="020B0604020202020204" pitchFamily="34" charset="0"/>
              </a:rPr>
              <a:t>tế</a:t>
            </a:r>
            <a:r>
              <a:rPr lang="vi-VN">
                <a:latin typeface="Arial" panose="020B0604020202020204" pitchFamily="34" charset="0"/>
              </a:rPr>
              <a:t> – Phân </a:t>
            </a:r>
            <a:r>
              <a:rPr lang="vi-VN" err="1">
                <a:latin typeface="Arial" panose="020B0604020202020204" pitchFamily="34" charset="0"/>
              </a:rPr>
              <a:t>tích</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chụp</a:t>
            </a:r>
            <a:r>
              <a:rPr lang="vi-VN">
                <a:latin typeface="Arial" panose="020B0604020202020204" pitchFamily="34" charset="0"/>
              </a:rPr>
              <a:t> X-quang, CT </a:t>
            </a:r>
            <a:r>
              <a:rPr lang="vi-VN" err="1">
                <a:latin typeface="Arial" panose="020B0604020202020204" pitchFamily="34" charset="0"/>
              </a:rPr>
              <a:t>để</a:t>
            </a:r>
            <a:r>
              <a:rPr lang="vi-VN">
                <a:latin typeface="Arial" panose="020B0604020202020204" pitchFamily="34" charset="0"/>
              </a:rPr>
              <a:t> </a:t>
            </a:r>
            <a:r>
              <a:rPr lang="vi-VN" err="1">
                <a:latin typeface="Arial" panose="020B0604020202020204" pitchFamily="34" charset="0"/>
              </a:rPr>
              <a:t>phát</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biên mô </a:t>
            </a:r>
            <a:r>
              <a:rPr lang="vi-VN" err="1">
                <a:latin typeface="Arial" panose="020B0604020202020204" pitchFamily="34" charset="0"/>
              </a:rPr>
              <a:t>hoặc</a:t>
            </a:r>
            <a:r>
              <a:rPr lang="vi-VN">
                <a:latin typeface="Arial" panose="020B0604020202020204" pitchFamily="34" charset="0"/>
              </a:rPr>
              <a:t> </a:t>
            </a:r>
            <a:r>
              <a:rPr lang="vi-VN" err="1">
                <a:latin typeface="Arial" panose="020B0604020202020204" pitchFamily="34" charset="0"/>
              </a:rPr>
              <a:t>tổn</a:t>
            </a:r>
            <a:r>
              <a:rPr lang="vi-VN">
                <a:latin typeface="Arial" panose="020B0604020202020204" pitchFamily="34" charset="0"/>
              </a:rPr>
              <a:t> thương.</a:t>
            </a:r>
          </a:p>
          <a:p>
            <a:pPr algn="just"/>
            <a:r>
              <a:rPr lang="vi-VN" b="1" err="1">
                <a:latin typeface="Arial" panose="020B0604020202020204" pitchFamily="34" charset="0"/>
              </a:rPr>
              <a:t>Xử</a:t>
            </a:r>
            <a:r>
              <a:rPr lang="vi-VN" b="1">
                <a:latin typeface="Arial" panose="020B0604020202020204" pitchFamily="34" charset="0"/>
              </a:rPr>
              <a:t> </a:t>
            </a:r>
            <a:r>
              <a:rPr lang="vi-VN" b="1" err="1">
                <a:latin typeface="Arial" panose="020B0604020202020204" pitchFamily="34" charset="0"/>
              </a:rPr>
              <a:t>lý</a:t>
            </a:r>
            <a:r>
              <a:rPr lang="vi-VN" b="1">
                <a:latin typeface="Arial" panose="020B0604020202020204" pitchFamily="34" charset="0"/>
              </a:rPr>
              <a:t> </a:t>
            </a:r>
            <a:r>
              <a:rPr lang="vi-VN" b="1" err="1">
                <a:latin typeface="Arial" panose="020B0604020202020204" pitchFamily="34" charset="0"/>
              </a:rPr>
              <a:t>ảnh</a:t>
            </a:r>
            <a:r>
              <a:rPr lang="vi-VN" b="1">
                <a:latin typeface="Arial" panose="020B0604020202020204" pitchFamily="34" charset="0"/>
              </a:rPr>
              <a:t> công </a:t>
            </a:r>
            <a:r>
              <a:rPr lang="vi-VN" b="1" err="1">
                <a:latin typeface="Arial" panose="020B0604020202020204" pitchFamily="34" charset="0"/>
              </a:rPr>
              <a:t>nghiệp</a:t>
            </a:r>
            <a:r>
              <a:rPr lang="vi-VN">
                <a:latin typeface="Arial" panose="020B0604020202020204" pitchFamily="34" charset="0"/>
              </a:rPr>
              <a:t> – </a:t>
            </a:r>
            <a:r>
              <a:rPr lang="vi-VN" err="1">
                <a:latin typeface="Arial" panose="020B0604020202020204" pitchFamily="34" charset="0"/>
              </a:rPr>
              <a:t>Kiểm</a:t>
            </a:r>
            <a:r>
              <a:rPr lang="vi-VN">
                <a:latin typeface="Arial" panose="020B0604020202020204" pitchFamily="34" charset="0"/>
              </a:rPr>
              <a:t> tra </a:t>
            </a:r>
            <a:r>
              <a:rPr lang="vi-VN" err="1">
                <a:latin typeface="Arial" panose="020B0604020202020204" pitchFamily="34" charset="0"/>
              </a:rPr>
              <a:t>bề</a:t>
            </a:r>
            <a:r>
              <a:rPr lang="vi-VN">
                <a:latin typeface="Arial" panose="020B0604020202020204" pitchFamily="34" charset="0"/>
              </a:rPr>
              <a:t> </a:t>
            </a:r>
            <a:r>
              <a:rPr lang="vi-VN" err="1">
                <a:latin typeface="Arial" panose="020B0604020202020204" pitchFamily="34" charset="0"/>
              </a:rPr>
              <a:t>mặt</a:t>
            </a:r>
            <a:r>
              <a:rPr lang="vi-VN">
                <a:latin typeface="Arial" panose="020B0604020202020204" pitchFamily="34" charset="0"/>
              </a:rPr>
              <a:t> </a:t>
            </a:r>
            <a:r>
              <a:rPr lang="vi-VN" err="1">
                <a:latin typeface="Arial" panose="020B0604020202020204" pitchFamily="34" charset="0"/>
              </a:rPr>
              <a:t>sản</a:t>
            </a:r>
            <a:r>
              <a:rPr lang="vi-VN">
                <a:latin typeface="Arial" panose="020B0604020202020204" pitchFamily="34" charset="0"/>
              </a:rPr>
              <a:t> </a:t>
            </a:r>
            <a:r>
              <a:rPr lang="vi-VN" err="1">
                <a:latin typeface="Arial" panose="020B0604020202020204" pitchFamily="34" charset="0"/>
              </a:rPr>
              <a:t>phẩm</a:t>
            </a:r>
            <a:r>
              <a:rPr lang="vi-VN">
                <a:latin typeface="Arial" panose="020B0604020202020204" pitchFamily="34" charset="0"/>
              </a:rPr>
              <a:t>, </a:t>
            </a:r>
            <a:r>
              <a:rPr lang="vi-VN" err="1">
                <a:latin typeface="Arial" panose="020B0604020202020204" pitchFamily="34" charset="0"/>
              </a:rPr>
              <a:t>phát</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a:t>
            </a:r>
            <a:r>
              <a:rPr lang="vi-VN" err="1">
                <a:latin typeface="Arial" panose="020B0604020202020204" pitchFamily="34" charset="0"/>
              </a:rPr>
              <a:t>lỗi</a:t>
            </a:r>
            <a:r>
              <a:rPr lang="vi-VN">
                <a:latin typeface="Arial" panose="020B0604020202020204" pitchFamily="34" charset="0"/>
              </a:rPr>
              <a:t> trên dây </a:t>
            </a:r>
            <a:r>
              <a:rPr lang="vi-VN" err="1">
                <a:latin typeface="Arial" panose="020B0604020202020204" pitchFamily="34" charset="0"/>
              </a:rPr>
              <a:t>chuyền</a:t>
            </a:r>
            <a:r>
              <a:rPr lang="vi-VN">
                <a:latin typeface="Arial" panose="020B0604020202020204" pitchFamily="34" charset="0"/>
              </a:rPr>
              <a:t> </a:t>
            </a:r>
            <a:r>
              <a:rPr lang="vi-VN" err="1">
                <a:latin typeface="Arial" panose="020B0604020202020204" pitchFamily="34" charset="0"/>
              </a:rPr>
              <a:t>sản</a:t>
            </a:r>
            <a:r>
              <a:rPr lang="vi-VN">
                <a:latin typeface="Arial" panose="020B0604020202020204" pitchFamily="34" charset="0"/>
              </a:rPr>
              <a:t> </a:t>
            </a:r>
            <a:r>
              <a:rPr lang="vi-VN" err="1">
                <a:latin typeface="Arial" panose="020B0604020202020204" pitchFamily="34" charset="0"/>
              </a:rPr>
              <a:t>xuất</a:t>
            </a:r>
            <a:r>
              <a:rPr lang="vi-VN">
                <a:latin typeface="Arial" panose="020B0604020202020204" pitchFamily="34" charset="0"/>
              </a:rPr>
              <a:t>.</a:t>
            </a:r>
          </a:p>
          <a:p>
            <a:pPr algn="just"/>
            <a:r>
              <a:rPr lang="vi-VN" b="1" err="1">
                <a:latin typeface="Arial" panose="020B0604020202020204" pitchFamily="34" charset="0"/>
              </a:rPr>
              <a:t>Thị</a:t>
            </a:r>
            <a:r>
              <a:rPr lang="vi-VN" b="1">
                <a:latin typeface="Arial" panose="020B0604020202020204" pitchFamily="34" charset="0"/>
              </a:rPr>
              <a:t> </a:t>
            </a:r>
            <a:r>
              <a:rPr lang="vi-VN" b="1" err="1">
                <a:latin typeface="Arial" panose="020B0604020202020204" pitchFamily="34" charset="0"/>
              </a:rPr>
              <a:t>giác</a:t>
            </a:r>
            <a:r>
              <a:rPr lang="vi-VN" b="1">
                <a:latin typeface="Arial" panose="020B0604020202020204" pitchFamily="34" charset="0"/>
              </a:rPr>
              <a:t> </a:t>
            </a:r>
            <a:r>
              <a:rPr lang="vi-VN" b="1" err="1">
                <a:latin typeface="Arial" panose="020B0604020202020204" pitchFamily="34" charset="0"/>
              </a:rPr>
              <a:t>máy</a:t>
            </a:r>
            <a:r>
              <a:rPr lang="vi-VN" b="1">
                <a:latin typeface="Arial" panose="020B0604020202020204" pitchFamily="34" charset="0"/>
              </a:rPr>
              <a:t> </a:t>
            </a:r>
            <a:r>
              <a:rPr lang="vi-VN" b="1" err="1">
                <a:latin typeface="Arial" panose="020B0604020202020204" pitchFamily="34" charset="0"/>
              </a:rPr>
              <a:t>tính</a:t>
            </a:r>
            <a:r>
              <a:rPr lang="vi-VN">
                <a:latin typeface="Arial" panose="020B0604020202020204" pitchFamily="34" charset="0"/>
              </a:rPr>
              <a:t> – </a:t>
            </a:r>
            <a:r>
              <a:rPr lang="vi-VN" err="1">
                <a:latin typeface="Arial" panose="020B0604020202020204" pitchFamily="34" charset="0"/>
              </a:rPr>
              <a:t>Tiền</a:t>
            </a:r>
            <a:r>
              <a:rPr lang="vi-VN">
                <a:latin typeface="Arial" panose="020B0604020202020204" pitchFamily="34" charset="0"/>
              </a:rPr>
              <a:t> </a:t>
            </a:r>
            <a:r>
              <a:rPr lang="vi-VN" err="1">
                <a:latin typeface="Arial" panose="020B0604020202020204" pitchFamily="34" charset="0"/>
              </a:rPr>
              <a:t>xử</a:t>
            </a:r>
            <a:r>
              <a:rPr lang="vi-VN">
                <a:latin typeface="Arial" panose="020B0604020202020204" pitchFamily="34" charset="0"/>
              </a:rPr>
              <a:t> </a:t>
            </a:r>
            <a:r>
              <a:rPr lang="vi-VN" err="1">
                <a:latin typeface="Arial" panose="020B0604020202020204" pitchFamily="34" charset="0"/>
              </a:rPr>
              <a:t>lý</a:t>
            </a:r>
            <a:r>
              <a:rPr lang="vi-VN">
                <a:latin typeface="Arial" panose="020B0604020202020204" pitchFamily="34" charset="0"/>
              </a:rPr>
              <a:t> trong </a:t>
            </a:r>
            <a:r>
              <a:rPr lang="vi-VN" err="1">
                <a:latin typeface="Arial" panose="020B0604020202020204" pitchFamily="34" charset="0"/>
              </a:rPr>
              <a:t>các</a:t>
            </a:r>
            <a:r>
              <a:rPr lang="vi-VN">
                <a:latin typeface="Arial" panose="020B0604020202020204" pitchFamily="34" charset="0"/>
              </a:rPr>
              <a:t> </a:t>
            </a:r>
            <a:r>
              <a:rPr lang="vi-VN" err="1">
                <a:latin typeface="Arial" panose="020B0604020202020204" pitchFamily="34" charset="0"/>
              </a:rPr>
              <a:t>hệ</a:t>
            </a:r>
            <a:r>
              <a:rPr lang="vi-VN">
                <a:latin typeface="Arial" panose="020B0604020202020204" pitchFamily="34" charset="0"/>
              </a:rPr>
              <a:t> </a:t>
            </a:r>
            <a:r>
              <a:rPr lang="vi-VN" err="1">
                <a:latin typeface="Arial" panose="020B0604020202020204" pitchFamily="34" charset="0"/>
              </a:rPr>
              <a:t>thống</a:t>
            </a:r>
            <a:r>
              <a:rPr lang="vi-VN">
                <a:latin typeface="Arial" panose="020B0604020202020204" pitchFamily="34" charset="0"/>
              </a:rPr>
              <a:t> </a:t>
            </a:r>
            <a:r>
              <a:rPr lang="vi-VN" err="1">
                <a:latin typeface="Arial" panose="020B0604020202020204" pitchFamily="34" charset="0"/>
              </a:rPr>
              <a:t>nhận</a:t>
            </a:r>
            <a:r>
              <a:rPr lang="vi-VN">
                <a:latin typeface="Arial" panose="020B0604020202020204" pitchFamily="34" charset="0"/>
              </a:rPr>
              <a:t> </a:t>
            </a:r>
            <a:r>
              <a:rPr lang="vi-VN" err="1">
                <a:latin typeface="Arial" panose="020B0604020202020204" pitchFamily="34" charset="0"/>
              </a:rPr>
              <a:t>dạng</a:t>
            </a:r>
            <a:r>
              <a:rPr lang="vi-VN">
                <a:latin typeface="Arial" panose="020B0604020202020204" pitchFamily="34" charset="0"/>
              </a:rPr>
              <a:t> khuôn </a:t>
            </a:r>
            <a:r>
              <a:rPr lang="vi-VN" err="1">
                <a:latin typeface="Arial" panose="020B0604020202020204" pitchFamily="34" charset="0"/>
              </a:rPr>
              <a:t>mặt</a:t>
            </a:r>
            <a:r>
              <a:rPr lang="vi-VN">
                <a:latin typeface="Arial" panose="020B0604020202020204" pitchFamily="34" charset="0"/>
              </a:rPr>
              <a:t>, OCR</a:t>
            </a:r>
          </a:p>
          <a:p>
            <a:pPr marL="0" indent="0">
              <a:buNone/>
            </a:pPr>
            <a:endParaRPr lang="en-US" sz="1400">
              <a:solidFill>
                <a:srgbClr val="262626"/>
              </a:solidFill>
            </a:endParaRPr>
          </a:p>
        </p:txBody>
      </p:sp>
      <p:pic>
        <p:nvPicPr>
          <p:cNvPr id="5" name="Content Placeholder 4" descr="A collage of different images of a city&#10;&#10;Description automatically generated">
            <a:extLst>
              <a:ext uri="{FF2B5EF4-FFF2-40B4-BE49-F238E27FC236}">
                <a16:creationId xmlns:a16="http://schemas.microsoft.com/office/drawing/2014/main" id="{19523704-3B7A-4D9D-9DC0-B70170465F77}"/>
              </a:ext>
            </a:extLst>
          </p:cNvPr>
          <p:cNvPicPr>
            <a:picLocks noChangeAspect="1"/>
          </p:cNvPicPr>
          <p:nvPr/>
        </p:nvPicPr>
        <p:blipFill>
          <a:blip r:embed="rId5"/>
          <a:stretch>
            <a:fillRect/>
          </a:stretch>
        </p:blipFill>
        <p:spPr>
          <a:xfrm>
            <a:off x="4064001" y="1377949"/>
            <a:ext cx="4102099" cy="4102099"/>
          </a:xfrm>
          <a:prstGeom prst="rect">
            <a:avLst/>
          </a:prstGeom>
          <a:ln w="57150" cmpd="thickThin">
            <a:solidFill>
              <a:srgbClr val="7F7F7F"/>
            </a:solidFill>
            <a:miter lim="800000"/>
          </a:ln>
        </p:spPr>
      </p:pic>
    </p:spTree>
    <p:extLst>
      <p:ext uri="{BB962C8B-B14F-4D97-AF65-F5344CB8AC3E}">
        <p14:creationId xmlns:p14="http://schemas.microsoft.com/office/powerpoint/2010/main" val="356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fade">
                                      <p:cBhvr>
                                        <p:cTn id="12" dur="500"/>
                                        <p:tgtEl>
                                          <p:spTgt spid="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1" end="1"/>
                                            </p:txEl>
                                          </p:spTgt>
                                        </p:tgtEl>
                                        <p:attrNameLst>
                                          <p:attrName>style.visibility</p:attrName>
                                        </p:attrNameLst>
                                      </p:cBhvr>
                                      <p:to>
                                        <p:strVal val="visible"/>
                                      </p:to>
                                    </p:set>
                                    <p:animEffect transition="in" filter="fade">
                                      <p:cBhvr>
                                        <p:cTn id="17" dur="500"/>
                                        <p:tgtEl>
                                          <p:spTgt spid="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xEl>
                                              <p:pRg st="2" end="2"/>
                                            </p:txEl>
                                          </p:spTgt>
                                        </p:tgtEl>
                                        <p:attrNameLst>
                                          <p:attrName>style.visibility</p:attrName>
                                        </p:attrNameLst>
                                      </p:cBhvr>
                                      <p:to>
                                        <p:strVal val="visible"/>
                                      </p:to>
                                    </p:set>
                                    <p:animEffect transition="in" filter="fade">
                                      <p:cBhvr>
                                        <p:cTn id="22" dur="500"/>
                                        <p:tgtEl>
                                          <p:spTgt spid="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xEl>
                                              <p:pRg st="3" end="3"/>
                                            </p:txEl>
                                          </p:spTgt>
                                        </p:tgtEl>
                                        <p:attrNameLst>
                                          <p:attrName>style.visibility</p:attrName>
                                        </p:attrNameLst>
                                      </p:cBhvr>
                                      <p:to>
                                        <p:strVal val="visible"/>
                                      </p:to>
                                    </p:set>
                                    <p:animEffect transition="in" filter="fade">
                                      <p:cBhvr>
                                        <p:cTn id="27" dur="500"/>
                                        <p:tgtEl>
                                          <p:spTgt spid="2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xEl>
                                              <p:pRg st="4" end="4"/>
                                            </p:txEl>
                                          </p:spTgt>
                                        </p:tgtEl>
                                        <p:attrNameLst>
                                          <p:attrName>style.visibility</p:attrName>
                                        </p:attrNameLst>
                                      </p:cBhvr>
                                      <p:to>
                                        <p:strVal val="visible"/>
                                      </p:to>
                                    </p:set>
                                    <p:animEffect transition="in" filter="fade">
                                      <p:cBhvr>
                                        <p:cTn id="32" dur="500"/>
                                        <p:tgtEl>
                                          <p:spTgt spid="2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14081" y="954756"/>
            <a:ext cx="2047810" cy="4946003"/>
          </a:xfrm>
        </p:spPr>
        <p:txBody>
          <a:bodyPr>
            <a:normAutofit/>
          </a:bodyPr>
          <a:lstStyle/>
          <a:p>
            <a:r>
              <a:rPr lang="vi-VN">
                <a:solidFill>
                  <a:srgbClr val="FFFFFF"/>
                </a:solidFill>
              </a:rPr>
              <a:t>III. Phương </a:t>
            </a:r>
            <a:r>
              <a:rPr lang="vi-VN" err="1">
                <a:solidFill>
                  <a:srgbClr val="FFFFFF"/>
                </a:solidFill>
              </a:rPr>
              <a:t>pháp</a:t>
            </a:r>
            <a:r>
              <a:rPr lang="vi-VN">
                <a:solidFill>
                  <a:srgbClr val="FFFFFF"/>
                </a:solidFill>
              </a:rPr>
              <a:t> </a:t>
            </a:r>
            <a:r>
              <a:rPr lang="vi-VN" err="1">
                <a:solidFill>
                  <a:srgbClr val="FFFFFF"/>
                </a:solidFill>
              </a:rPr>
              <a:t>thực</a:t>
            </a:r>
            <a:r>
              <a:rPr lang="vi-VN">
                <a:solidFill>
                  <a:srgbClr val="FFFFFF"/>
                </a:solidFill>
              </a:rPr>
              <a:t> </a:t>
            </a:r>
            <a:r>
              <a:rPr lang="vi-VN" err="1">
                <a:solidFill>
                  <a:srgbClr val="FFFFFF"/>
                </a:solidFill>
              </a:rPr>
              <a:t>hiện</a:t>
            </a:r>
            <a:endParaRPr lang="vi-VN">
              <a:solidFill>
                <a:srgbClr val="FFFFFF"/>
              </a:solidFill>
            </a:endParaRP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55700" y="469900"/>
            <a:ext cx="4465223" cy="5405968"/>
          </a:xfrm>
        </p:spPr>
        <p:txBody>
          <a:bodyPr anchor="ctr">
            <a:normAutofit/>
          </a:bodyPr>
          <a:lstStyle/>
          <a:p>
            <a:pPr marL="457200" indent="-457200">
              <a:buAutoNum type="arabicPeriod"/>
            </a:pPr>
            <a:r>
              <a:rPr lang="vi-VN">
                <a:latin typeface="Arial" panose="020B0604020202020204" pitchFamily="34" charset="0"/>
              </a:rPr>
              <a:t>Môi </a:t>
            </a:r>
            <a:r>
              <a:rPr lang="vi-VN" err="1">
                <a:latin typeface="Arial" panose="020B0604020202020204" pitchFamily="34" charset="0"/>
              </a:rPr>
              <a:t>trường</a:t>
            </a:r>
            <a:r>
              <a:rPr lang="vi-VN">
                <a:latin typeface="Arial" panose="020B0604020202020204" pitchFamily="34" charset="0"/>
              </a:rPr>
              <a:t> </a:t>
            </a:r>
            <a:r>
              <a:rPr lang="vi-VN" err="1">
                <a:latin typeface="Arial" panose="020B0604020202020204" pitchFamily="34" charset="0"/>
              </a:rPr>
              <a:t>thiết</a:t>
            </a:r>
            <a:r>
              <a:rPr lang="vi-VN">
                <a:latin typeface="Arial" panose="020B0604020202020204" pitchFamily="34" charset="0"/>
              </a:rPr>
              <a:t> </a:t>
            </a:r>
            <a:r>
              <a:rPr lang="vi-VN" err="1">
                <a:latin typeface="Arial" panose="020B0604020202020204" pitchFamily="34" charset="0"/>
              </a:rPr>
              <a:t>kế</a:t>
            </a:r>
            <a:endParaRPr lang="vi-VN">
              <a:latin typeface="Arial" panose="020B0604020202020204" pitchFamily="34" charset="0"/>
            </a:endParaRPr>
          </a:p>
          <a:p>
            <a:pPr marL="457200" indent="-457200">
              <a:buAutoNum type="arabicPeriod"/>
            </a:pPr>
            <a:r>
              <a:rPr lang="vi-VN">
                <a:latin typeface="Arial" panose="020B0604020202020204" pitchFamily="34" charset="0"/>
              </a:rPr>
              <a:t>Quy </a:t>
            </a:r>
            <a:r>
              <a:rPr lang="vi-VN" err="1">
                <a:latin typeface="Arial" panose="020B0604020202020204" pitchFamily="34" charset="0"/>
              </a:rPr>
              <a:t>trình</a:t>
            </a:r>
            <a:r>
              <a:rPr lang="vi-VN">
                <a:latin typeface="Arial" panose="020B0604020202020204" pitchFamily="34" charset="0"/>
              </a:rPr>
              <a:t> </a:t>
            </a:r>
            <a:r>
              <a:rPr lang="vi-VN" err="1">
                <a:latin typeface="Arial" panose="020B0604020202020204" pitchFamily="34" charset="0"/>
              </a:rPr>
              <a:t>triển</a:t>
            </a:r>
            <a:r>
              <a:rPr lang="vi-VN">
                <a:latin typeface="Arial" panose="020B0604020202020204" pitchFamily="34" charset="0"/>
              </a:rPr>
              <a:t> khai</a:t>
            </a:r>
          </a:p>
          <a:p>
            <a:pPr marL="457200" indent="-457200">
              <a:buAutoNum type="arabicPeriod"/>
            </a:pPr>
            <a:r>
              <a:rPr lang="vi-VN">
                <a:latin typeface="Arial" panose="020B0604020202020204" pitchFamily="34" charset="0"/>
              </a:rPr>
              <a:t>Giao </a:t>
            </a:r>
            <a:r>
              <a:rPr lang="vi-VN" err="1">
                <a:latin typeface="Arial" panose="020B0604020202020204" pitchFamily="34" charset="0"/>
              </a:rPr>
              <a:t>diện</a:t>
            </a:r>
            <a:r>
              <a:rPr lang="vi-VN">
                <a:latin typeface="Arial" panose="020B0604020202020204" pitchFamily="34" charset="0"/>
              </a:rPr>
              <a:t> </a:t>
            </a:r>
            <a:r>
              <a:rPr lang="vi-VN" err="1">
                <a:latin typeface="Arial" panose="020B0604020202020204" pitchFamily="34" charset="0"/>
              </a:rPr>
              <a:t>ứng</a:t>
            </a:r>
            <a:r>
              <a:rPr lang="vi-VN">
                <a:latin typeface="Arial" panose="020B0604020202020204" pitchFamily="34" charset="0"/>
              </a:rPr>
              <a:t> </a:t>
            </a:r>
            <a:r>
              <a:rPr lang="vi-VN" err="1">
                <a:latin typeface="Arial" panose="020B0604020202020204" pitchFamily="34" charset="0"/>
              </a:rPr>
              <a:t>dụng</a:t>
            </a:r>
            <a:endParaRPr lang="vi-VN">
              <a:latin typeface="Arial" panose="020B0604020202020204" pitchFamily="34" charset="0"/>
            </a:endParaRPr>
          </a:p>
          <a:p>
            <a:pPr marL="457200" indent="-457200">
              <a:buAutoNum type="arabicPeriod"/>
            </a:pPr>
            <a:endParaRPr lang="vi-V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5213-071C-45E0-B666-C29C90B983B1}"/>
              </a:ext>
            </a:extLst>
          </p:cNvPr>
          <p:cNvSpPr>
            <a:spLocks noGrp="1"/>
          </p:cNvSpPr>
          <p:nvPr>
            <p:ph type="title"/>
          </p:nvPr>
        </p:nvSpPr>
        <p:spPr/>
        <p:txBody>
          <a:bodyPr>
            <a:normAutofit/>
          </a:bodyPr>
          <a:lstStyle/>
          <a:p>
            <a:r>
              <a:rPr lang="vi-VN" sz="3200"/>
              <a:t>1. Môi </a:t>
            </a:r>
            <a:r>
              <a:rPr lang="vi-VN" sz="3200" err="1"/>
              <a:t>trường</a:t>
            </a:r>
            <a:r>
              <a:rPr lang="vi-VN" sz="3200"/>
              <a:t> </a:t>
            </a:r>
            <a:r>
              <a:rPr lang="vi-VN" sz="3200" err="1"/>
              <a:t>thiết</a:t>
            </a:r>
            <a:r>
              <a:rPr lang="vi-VN" sz="3200"/>
              <a:t> </a:t>
            </a:r>
            <a:r>
              <a:rPr lang="vi-VN" sz="3200" err="1"/>
              <a:t>kế</a:t>
            </a:r>
            <a:endParaRPr lang="vi-VN" sz="3200"/>
          </a:p>
        </p:txBody>
      </p:sp>
      <p:graphicFrame>
        <p:nvGraphicFramePr>
          <p:cNvPr id="7" name="Content Placeholder 2">
            <a:extLst>
              <a:ext uri="{FF2B5EF4-FFF2-40B4-BE49-F238E27FC236}">
                <a16:creationId xmlns:a16="http://schemas.microsoft.com/office/drawing/2014/main" id="{89CCD25D-29B8-7148-E979-4484D4753B8B}"/>
              </a:ext>
            </a:extLst>
          </p:cNvPr>
          <p:cNvGraphicFramePr>
            <a:graphicFrameLocks noGrp="1"/>
          </p:cNvGraphicFramePr>
          <p:nvPr>
            <p:ph idx="1"/>
          </p:nvPr>
        </p:nvGraphicFramePr>
        <p:xfrm>
          <a:off x="1176865" y="2490135"/>
          <a:ext cx="6798736" cy="3444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417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177B-9352-4990-8F4C-0957724CE9DA}"/>
              </a:ext>
            </a:extLst>
          </p:cNvPr>
          <p:cNvSpPr>
            <a:spLocks noGrp="1"/>
          </p:cNvSpPr>
          <p:nvPr>
            <p:ph type="title"/>
          </p:nvPr>
        </p:nvSpPr>
        <p:spPr/>
        <p:txBody>
          <a:bodyPr>
            <a:normAutofit/>
          </a:bodyPr>
          <a:lstStyle/>
          <a:p>
            <a:r>
              <a:rPr lang="vi-VN" sz="3200"/>
              <a:t>2. Quy </a:t>
            </a:r>
            <a:r>
              <a:rPr lang="vi-VN" sz="3200" err="1"/>
              <a:t>trình</a:t>
            </a:r>
            <a:r>
              <a:rPr lang="vi-VN" sz="3200"/>
              <a:t> </a:t>
            </a:r>
            <a:r>
              <a:rPr lang="vi-VN" sz="3200" err="1"/>
              <a:t>triển</a:t>
            </a:r>
            <a:r>
              <a:rPr lang="vi-VN" sz="3200"/>
              <a:t> khai</a:t>
            </a:r>
          </a:p>
        </p:txBody>
      </p:sp>
      <p:sp>
        <p:nvSpPr>
          <p:cNvPr id="3" name="Content Placeholder 2">
            <a:extLst>
              <a:ext uri="{FF2B5EF4-FFF2-40B4-BE49-F238E27FC236}">
                <a16:creationId xmlns:a16="http://schemas.microsoft.com/office/drawing/2014/main" id="{16765A86-A43D-4039-885B-EDCD7F0B02DD}"/>
              </a:ext>
            </a:extLst>
          </p:cNvPr>
          <p:cNvSpPr>
            <a:spLocks noGrp="1"/>
          </p:cNvSpPr>
          <p:nvPr>
            <p:ph idx="1"/>
          </p:nvPr>
        </p:nvSpPr>
        <p:spPr/>
        <p:txBody>
          <a:bodyPr/>
          <a:lstStyle/>
          <a:p>
            <a:pPr marL="0" indent="0">
              <a:buNone/>
            </a:pPr>
            <a:r>
              <a:rPr lang="vi-VN" sz="1800" err="1">
                <a:latin typeface="Arial" panose="020B0604020202020204" pitchFamily="34" charset="0"/>
              </a:rPr>
              <a:t>Hệ</a:t>
            </a:r>
            <a:r>
              <a:rPr lang="vi-VN" sz="1800">
                <a:latin typeface="Arial" panose="020B0604020202020204" pitchFamily="34" charset="0"/>
              </a:rPr>
              <a:t> </a:t>
            </a:r>
            <a:r>
              <a:rPr lang="vi-VN" sz="1800" err="1">
                <a:latin typeface="Arial" panose="020B0604020202020204" pitchFamily="34" charset="0"/>
              </a:rPr>
              <a:t>thống</a:t>
            </a:r>
            <a:r>
              <a:rPr lang="vi-VN" sz="1800">
                <a:latin typeface="Arial" panose="020B0604020202020204" pitchFamily="34" charset="0"/>
              </a:rPr>
              <a:t> </a:t>
            </a:r>
            <a:r>
              <a:rPr lang="vi-VN" sz="1800" err="1">
                <a:latin typeface="Arial" panose="020B0604020202020204" pitchFamily="34" charset="0"/>
              </a:rPr>
              <a:t>được</a:t>
            </a:r>
            <a:r>
              <a:rPr lang="vi-VN" sz="1800">
                <a:latin typeface="Arial" panose="020B0604020202020204" pitchFamily="34" charset="0"/>
              </a:rPr>
              <a:t> </a:t>
            </a:r>
            <a:r>
              <a:rPr lang="vi-VN" sz="1800" err="1">
                <a:latin typeface="Arial" panose="020B0604020202020204" pitchFamily="34" charset="0"/>
              </a:rPr>
              <a:t>phát</a:t>
            </a:r>
            <a:r>
              <a:rPr lang="vi-VN" sz="1800">
                <a:latin typeface="Arial" panose="020B0604020202020204" pitchFamily="34" charset="0"/>
              </a:rPr>
              <a:t> </a:t>
            </a:r>
            <a:r>
              <a:rPr lang="vi-VN" sz="1800" err="1">
                <a:latin typeface="Arial" panose="020B0604020202020204" pitchFamily="34" charset="0"/>
              </a:rPr>
              <a:t>triển</a:t>
            </a:r>
            <a:r>
              <a:rPr lang="vi-VN" sz="1800">
                <a:latin typeface="Arial" panose="020B0604020202020204" pitchFamily="34" charset="0"/>
              </a:rPr>
              <a:t> </a:t>
            </a:r>
            <a:r>
              <a:rPr lang="vi-VN" sz="1800" err="1">
                <a:latin typeface="Arial" panose="020B0604020202020204" pitchFamily="34" charset="0"/>
              </a:rPr>
              <a:t>dựa</a:t>
            </a:r>
            <a:r>
              <a:rPr lang="vi-VN" sz="1800">
                <a:latin typeface="Arial" panose="020B0604020202020204" pitchFamily="34" charset="0"/>
              </a:rPr>
              <a:t> trên </a:t>
            </a:r>
            <a:r>
              <a:rPr lang="vi-VN" sz="1800" err="1">
                <a:latin typeface="Arial" panose="020B0604020202020204" pitchFamily="34" charset="0"/>
              </a:rPr>
              <a:t>các</a:t>
            </a:r>
            <a:r>
              <a:rPr lang="vi-VN" sz="1800">
                <a:latin typeface="Arial" panose="020B0604020202020204" pitchFamily="34" charset="0"/>
              </a:rPr>
              <a:t> </a:t>
            </a:r>
            <a:r>
              <a:rPr lang="vi-VN" sz="1800" err="1">
                <a:latin typeface="Arial" panose="020B0604020202020204" pitchFamily="34" charset="0"/>
              </a:rPr>
              <a:t>bước</a:t>
            </a:r>
            <a:r>
              <a:rPr lang="vi-VN" sz="1800">
                <a:latin typeface="Arial" panose="020B0604020202020204" pitchFamily="34" charset="0"/>
              </a:rPr>
              <a:t> sau:</a:t>
            </a:r>
          </a:p>
          <a:p>
            <a:pPr marL="0" indent="0">
              <a:buNone/>
            </a:pPr>
            <a:r>
              <a:rPr lang="vi-VN" sz="1800" b="1" err="1">
                <a:latin typeface="Arial" panose="020B0604020202020204" pitchFamily="34" charset="0"/>
              </a:rPr>
              <a:t>Bước</a:t>
            </a:r>
            <a:r>
              <a:rPr lang="vi-VN" sz="1800" b="1">
                <a:latin typeface="Arial" panose="020B0604020202020204" pitchFamily="34" charset="0"/>
              </a:rPr>
              <a:t> 1: </a:t>
            </a:r>
            <a:r>
              <a:rPr lang="vi-VN" sz="1800" b="1" err="1">
                <a:latin typeface="Arial" panose="020B0604020202020204" pitchFamily="34" charset="0"/>
              </a:rPr>
              <a:t>Chuẩn</a:t>
            </a:r>
            <a:r>
              <a:rPr lang="vi-VN" sz="1800" b="1">
                <a:latin typeface="Arial" panose="020B0604020202020204" pitchFamily="34" charset="0"/>
              </a:rPr>
              <a:t> </a:t>
            </a:r>
            <a:r>
              <a:rPr lang="vi-VN" sz="1800" b="1" err="1">
                <a:latin typeface="Arial" panose="020B0604020202020204" pitchFamily="34" charset="0"/>
              </a:rPr>
              <a:t>bị</a:t>
            </a:r>
            <a:r>
              <a:rPr lang="vi-VN" sz="1800" b="1">
                <a:latin typeface="Arial" panose="020B0604020202020204" pitchFamily="34" charset="0"/>
              </a:rPr>
              <a:t> môi </a:t>
            </a:r>
            <a:r>
              <a:rPr lang="vi-VN" sz="1800" b="1" err="1">
                <a:latin typeface="Arial" panose="020B0604020202020204" pitchFamily="34" charset="0"/>
              </a:rPr>
              <a:t>trường</a:t>
            </a:r>
            <a:endParaRPr lang="vi-VN" sz="1800" b="1">
              <a:latin typeface="Arial" panose="020B0604020202020204" pitchFamily="34" charset="0"/>
            </a:endParaRPr>
          </a:p>
          <a:p>
            <a:pPr>
              <a:buFont typeface="Arial" panose="020B0604020202020204" pitchFamily="34" charset="0"/>
              <a:buChar char="•"/>
            </a:pPr>
            <a:r>
              <a:rPr lang="vi-VN" sz="1800" err="1">
                <a:latin typeface="Arial" panose="020B0604020202020204" pitchFamily="34" charset="0"/>
              </a:rPr>
              <a:t>Cài</a:t>
            </a:r>
            <a:r>
              <a:rPr lang="vi-VN" sz="1800">
                <a:latin typeface="Arial" panose="020B0604020202020204" pitchFamily="34" charset="0"/>
              </a:rPr>
              <a:t> </a:t>
            </a:r>
            <a:r>
              <a:rPr lang="vi-VN" sz="1800" err="1">
                <a:latin typeface="Arial" panose="020B0604020202020204" pitchFamily="34" charset="0"/>
              </a:rPr>
              <a:t>đặt</a:t>
            </a:r>
            <a:r>
              <a:rPr lang="vi-VN" sz="1800">
                <a:latin typeface="Arial" panose="020B0604020202020204" pitchFamily="34" charset="0"/>
              </a:rPr>
              <a:t> </a:t>
            </a:r>
            <a:r>
              <a:rPr lang="vi-VN" sz="1800" err="1">
                <a:latin typeface="Arial" panose="020B0604020202020204" pitchFamily="34" charset="0"/>
              </a:rPr>
              <a:t>các</a:t>
            </a:r>
            <a:r>
              <a:rPr lang="vi-VN" sz="1800">
                <a:latin typeface="Arial" panose="020B0604020202020204" pitchFamily="34" charset="0"/>
              </a:rPr>
              <a:t> thư </a:t>
            </a:r>
            <a:r>
              <a:rPr lang="vi-VN" sz="1800" err="1">
                <a:latin typeface="Arial" panose="020B0604020202020204" pitchFamily="34" charset="0"/>
              </a:rPr>
              <a:t>viện</a:t>
            </a:r>
            <a:r>
              <a:rPr lang="vi-VN" sz="1800">
                <a:latin typeface="Arial" panose="020B0604020202020204" pitchFamily="34" charset="0"/>
              </a:rPr>
              <a:t> </a:t>
            </a:r>
            <a:r>
              <a:rPr lang="vi-VN" sz="1800" err="1">
                <a:latin typeface="Arial" panose="020B0604020202020204" pitchFamily="34" charset="0"/>
              </a:rPr>
              <a:t>cần</a:t>
            </a:r>
            <a:r>
              <a:rPr lang="vi-VN" sz="1800">
                <a:latin typeface="Arial" panose="020B0604020202020204" pitchFamily="34" charset="0"/>
              </a:rPr>
              <a:t> </a:t>
            </a:r>
            <a:r>
              <a:rPr lang="vi-VN" sz="1800" err="1">
                <a:latin typeface="Arial" panose="020B0604020202020204" pitchFamily="34" charset="0"/>
              </a:rPr>
              <a:t>thiết</a:t>
            </a:r>
            <a:r>
              <a:rPr lang="vi-VN" sz="1800">
                <a:latin typeface="Arial" panose="020B0604020202020204" pitchFamily="34" charset="0"/>
              </a:rPr>
              <a:t>:</a:t>
            </a:r>
          </a:p>
          <a:p>
            <a:pPr marL="0" indent="0">
              <a:buNone/>
            </a:pPr>
            <a:endParaRPr lang="vi-VN" sz="1800">
              <a:latin typeface="Arial" panose="020B0604020202020204" pitchFamily="34" charset="0"/>
            </a:endParaRPr>
          </a:p>
          <a:p>
            <a:pPr>
              <a:buFont typeface="Arial" panose="020B0604020202020204" pitchFamily="34" charset="0"/>
              <a:buChar char="•"/>
            </a:pPr>
            <a:endParaRPr lang="vi-VN" sz="1800">
              <a:latin typeface="Arial" panose="020B0604020202020204" pitchFamily="34" charset="0"/>
            </a:endParaRPr>
          </a:p>
          <a:p>
            <a:pPr>
              <a:buFont typeface="Arial" panose="020B0604020202020204" pitchFamily="34" charset="0"/>
              <a:buChar char="•"/>
            </a:pPr>
            <a:r>
              <a:rPr lang="vi-VN" sz="1800">
                <a:latin typeface="Arial" panose="020B0604020202020204" pitchFamily="34" charset="0"/>
              </a:rPr>
              <a:t>Thiết </a:t>
            </a:r>
            <a:r>
              <a:rPr lang="vi-VN" sz="1800" err="1">
                <a:latin typeface="Arial" panose="020B0604020202020204" pitchFamily="34" charset="0"/>
              </a:rPr>
              <a:t>kế</a:t>
            </a:r>
            <a:r>
              <a:rPr lang="vi-VN" sz="1800">
                <a:latin typeface="Arial" panose="020B0604020202020204" pitchFamily="34" charset="0"/>
              </a:rPr>
              <a:t> giao </a:t>
            </a:r>
            <a:r>
              <a:rPr lang="vi-VN" sz="1800" err="1">
                <a:latin typeface="Arial" panose="020B0604020202020204" pitchFamily="34" charset="0"/>
              </a:rPr>
              <a:t>diện</a:t>
            </a:r>
            <a:r>
              <a:rPr lang="vi-VN" sz="1800">
                <a:latin typeface="Arial" panose="020B0604020202020204" pitchFamily="34" charset="0"/>
              </a:rPr>
              <a:t> </a:t>
            </a:r>
            <a:r>
              <a:rPr lang="vi-VN" sz="1800" err="1">
                <a:latin typeface="Arial" panose="020B0604020202020204" pitchFamily="34" charset="0"/>
              </a:rPr>
              <a:t>bằng</a:t>
            </a:r>
            <a:r>
              <a:rPr lang="vi-VN" sz="1800">
                <a:latin typeface="Arial" panose="020B0604020202020204" pitchFamily="34" charset="0"/>
              </a:rPr>
              <a:t> </a:t>
            </a:r>
            <a:r>
              <a:rPr lang="vi-VN" sz="1800" b="1" err="1">
                <a:latin typeface="Arial" panose="020B0604020202020204" pitchFamily="34" charset="0"/>
              </a:rPr>
              <a:t>Qt</a:t>
            </a:r>
            <a:r>
              <a:rPr lang="vi-VN" sz="1800" b="1">
                <a:latin typeface="Arial" panose="020B0604020202020204" pitchFamily="34" charset="0"/>
              </a:rPr>
              <a:t> </a:t>
            </a:r>
            <a:r>
              <a:rPr lang="vi-VN" sz="1800" b="1" err="1">
                <a:latin typeface="Arial" panose="020B0604020202020204" pitchFamily="34" charset="0"/>
              </a:rPr>
              <a:t>Designer</a:t>
            </a:r>
            <a:r>
              <a:rPr lang="vi-VN" sz="1800">
                <a:latin typeface="Arial" panose="020B0604020202020204" pitchFamily="34" charset="0"/>
              </a:rPr>
              <a:t> </a:t>
            </a:r>
            <a:r>
              <a:rPr lang="vi-VN" sz="1800" err="1">
                <a:latin typeface="Arial" panose="020B0604020202020204" pitchFamily="34" charset="0"/>
              </a:rPr>
              <a:t>và</a:t>
            </a:r>
            <a:r>
              <a:rPr lang="vi-VN" sz="1800">
                <a:latin typeface="Arial" panose="020B0604020202020204" pitchFamily="34" charset="0"/>
              </a:rPr>
              <a:t> </a:t>
            </a:r>
            <a:r>
              <a:rPr lang="vi-VN" sz="1800" err="1">
                <a:latin typeface="Arial" panose="020B0604020202020204" pitchFamily="34" charset="0"/>
              </a:rPr>
              <a:t>chuyển</a:t>
            </a:r>
            <a:r>
              <a:rPr lang="vi-VN" sz="1800">
                <a:latin typeface="Arial" panose="020B0604020202020204" pitchFamily="34" charset="0"/>
              </a:rPr>
              <a:t> </a:t>
            </a:r>
            <a:r>
              <a:rPr lang="vi-VN" sz="1800" err="1">
                <a:latin typeface="Arial" panose="020B0604020202020204" pitchFamily="34" charset="0"/>
              </a:rPr>
              <a:t>đổi</a:t>
            </a:r>
            <a:r>
              <a:rPr lang="vi-VN" sz="1800">
                <a:latin typeface="Arial" panose="020B0604020202020204" pitchFamily="34" charset="0"/>
              </a:rPr>
              <a:t> sang </a:t>
            </a:r>
            <a:r>
              <a:rPr lang="vi-VN" sz="1800" err="1">
                <a:latin typeface="Arial" panose="020B0604020202020204" pitchFamily="34" charset="0"/>
              </a:rPr>
              <a:t>mã</a:t>
            </a:r>
            <a:r>
              <a:rPr lang="vi-VN" sz="1800">
                <a:latin typeface="Arial" panose="020B0604020202020204" pitchFamily="34" charset="0"/>
              </a:rPr>
              <a:t> </a:t>
            </a:r>
            <a:r>
              <a:rPr lang="vi-VN" sz="1800" err="1">
                <a:latin typeface="Arial" panose="020B0604020202020204" pitchFamily="34" charset="0"/>
              </a:rPr>
              <a:t>Python</a:t>
            </a:r>
            <a:r>
              <a:rPr lang="vi-VN" sz="1800">
                <a:latin typeface="Arial" panose="020B0604020202020204" pitchFamily="34" charset="0"/>
              </a:rPr>
              <a:t> </a:t>
            </a:r>
            <a:r>
              <a:rPr lang="vi-VN" sz="1800" err="1">
                <a:latin typeface="Arial" panose="020B0604020202020204" pitchFamily="34" charset="0"/>
              </a:rPr>
              <a:t>bằng</a:t>
            </a:r>
            <a:r>
              <a:rPr lang="vi-VN" sz="1800">
                <a:latin typeface="Arial" panose="020B0604020202020204" pitchFamily="34" charset="0"/>
              </a:rPr>
              <a:t> </a:t>
            </a:r>
            <a:r>
              <a:rPr lang="vi-VN" sz="1800" err="1">
                <a:latin typeface="Arial" panose="020B0604020202020204" pitchFamily="34" charset="0"/>
              </a:rPr>
              <a:t>lệnh</a:t>
            </a:r>
            <a:r>
              <a:rPr lang="vi-VN" sz="1800">
                <a:latin typeface="Arial" panose="020B0604020202020204" pitchFamily="34" charset="0"/>
              </a:rPr>
              <a:t>:</a:t>
            </a:r>
          </a:p>
          <a:p>
            <a:pPr marL="0" indent="0">
              <a:buNone/>
            </a:pPr>
            <a:endParaRPr lang="vi-VN">
              <a:latin typeface="Arial" panose="020B0604020202020204" pitchFamily="34" charset="0"/>
            </a:endParaRPr>
          </a:p>
        </p:txBody>
      </p:sp>
      <p:pic>
        <p:nvPicPr>
          <p:cNvPr id="5" name="Picture 4">
            <a:extLst>
              <a:ext uri="{FF2B5EF4-FFF2-40B4-BE49-F238E27FC236}">
                <a16:creationId xmlns:a16="http://schemas.microsoft.com/office/drawing/2014/main" id="{EDEFB950-B2F3-4AAE-B310-B811A8C4D820}"/>
              </a:ext>
            </a:extLst>
          </p:cNvPr>
          <p:cNvPicPr>
            <a:picLocks noChangeAspect="1"/>
          </p:cNvPicPr>
          <p:nvPr/>
        </p:nvPicPr>
        <p:blipFill>
          <a:blip r:embed="rId2"/>
          <a:stretch>
            <a:fillRect/>
          </a:stretch>
        </p:blipFill>
        <p:spPr>
          <a:xfrm>
            <a:off x="1205653" y="3798942"/>
            <a:ext cx="6732693" cy="52394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D399172-9A5E-40FB-BD23-7C4A039C3EF2}"/>
              </a:ext>
            </a:extLst>
          </p:cNvPr>
          <p:cNvPicPr>
            <a:picLocks noChangeAspect="1"/>
          </p:cNvPicPr>
          <p:nvPr/>
        </p:nvPicPr>
        <p:blipFill>
          <a:blip r:embed="rId3"/>
          <a:stretch>
            <a:fillRect/>
          </a:stretch>
        </p:blipFill>
        <p:spPr>
          <a:xfrm>
            <a:off x="1176866" y="5222021"/>
            <a:ext cx="6703908" cy="584033"/>
          </a:xfrm>
          <a:prstGeom prst="rect">
            <a:avLst/>
          </a:prstGeom>
        </p:spPr>
      </p:pic>
    </p:spTree>
    <p:extLst>
      <p:ext uri="{BB962C8B-B14F-4D97-AF65-F5344CB8AC3E}">
        <p14:creationId xmlns:p14="http://schemas.microsoft.com/office/powerpoint/2010/main" val="222281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14081" y="954756"/>
            <a:ext cx="2047810" cy="4946003"/>
          </a:xfrm>
        </p:spPr>
        <p:txBody>
          <a:bodyPr>
            <a:normAutofit/>
          </a:bodyPr>
          <a:lstStyle/>
          <a:p>
            <a:r>
              <a:rPr lang="vi-VN">
                <a:solidFill>
                  <a:srgbClr val="FFFFFF"/>
                </a:solidFill>
              </a:rPr>
              <a:t>I. </a:t>
            </a:r>
            <a:r>
              <a:rPr lang="vi-VN" err="1">
                <a:solidFill>
                  <a:srgbClr val="FFFFFF"/>
                </a:solidFill>
              </a:rPr>
              <a:t>Giới</a:t>
            </a:r>
            <a:r>
              <a:rPr lang="vi-VN">
                <a:solidFill>
                  <a:srgbClr val="FFFFFF"/>
                </a:solidFill>
              </a:rPr>
              <a:t> </a:t>
            </a:r>
            <a:r>
              <a:rPr lang="vi-VN" err="1">
                <a:solidFill>
                  <a:srgbClr val="FFFFFF"/>
                </a:solidFill>
              </a:rPr>
              <a:t>thiệu</a:t>
            </a:r>
            <a:r>
              <a:rPr lang="vi-VN">
                <a:solidFill>
                  <a:srgbClr val="FFFFFF"/>
                </a:solidFill>
              </a:rPr>
              <a:t> chung</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55700" y="469900"/>
            <a:ext cx="4465223" cy="5405968"/>
          </a:xfrm>
        </p:spPr>
        <p:txBody>
          <a:bodyPr anchor="ctr">
            <a:normAutofit/>
          </a:bodyPr>
          <a:lstStyle/>
          <a:p>
            <a:pPr marL="457200" indent="-457200">
              <a:buFont typeface="+mj-lt"/>
              <a:buAutoNum type="arabicPeriod"/>
            </a:pPr>
            <a:r>
              <a:rPr lang="vi-VN" err="1">
                <a:latin typeface="Arial" panose="020B0604020202020204" pitchFamily="34" charset="0"/>
              </a:rPr>
              <a:t>Giới</a:t>
            </a:r>
            <a:r>
              <a:rPr lang="vi-VN">
                <a:latin typeface="Arial" panose="020B0604020202020204" pitchFamily="34" charset="0"/>
              </a:rPr>
              <a:t> </a:t>
            </a:r>
            <a:r>
              <a:rPr lang="vi-VN" err="1">
                <a:latin typeface="Arial" panose="020B0604020202020204" pitchFamily="34" charset="0"/>
              </a:rPr>
              <a:t>thiệu</a:t>
            </a:r>
            <a:r>
              <a:rPr lang="vi-VN">
                <a:latin typeface="Arial" panose="020B0604020202020204" pitchFamily="34" charset="0"/>
              </a:rPr>
              <a:t> </a:t>
            </a:r>
            <a:r>
              <a:rPr lang="vi-VN" err="1">
                <a:latin typeface="Arial" panose="020B0604020202020204" pitchFamily="34" charset="0"/>
              </a:rPr>
              <a:t>đề</a:t>
            </a:r>
            <a:r>
              <a:rPr lang="vi-VN">
                <a:latin typeface="Arial" panose="020B0604020202020204" pitchFamily="34" charset="0"/>
              </a:rPr>
              <a:t> </a:t>
            </a:r>
            <a:r>
              <a:rPr lang="vi-VN" err="1">
                <a:latin typeface="Arial" panose="020B0604020202020204" pitchFamily="34" charset="0"/>
              </a:rPr>
              <a:t>tài</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lí</a:t>
            </a:r>
            <a:r>
              <a:rPr lang="vi-VN">
                <a:latin typeface="Arial" panose="020B0604020202020204" pitchFamily="34" charset="0"/>
              </a:rPr>
              <a:t> do </a:t>
            </a:r>
            <a:r>
              <a:rPr lang="vi-VN" err="1">
                <a:latin typeface="Arial" panose="020B0604020202020204" pitchFamily="34" charset="0"/>
              </a:rPr>
              <a:t>chọn</a:t>
            </a:r>
            <a:r>
              <a:rPr lang="vi-VN">
                <a:latin typeface="Arial" panose="020B0604020202020204" pitchFamily="34" charset="0"/>
              </a:rPr>
              <a:t> </a:t>
            </a:r>
            <a:r>
              <a:rPr lang="vi-VN" err="1">
                <a:latin typeface="Arial" panose="020B0604020202020204" pitchFamily="34" charset="0"/>
              </a:rPr>
              <a:t>đề</a:t>
            </a:r>
            <a:r>
              <a:rPr lang="vi-VN">
                <a:latin typeface="Arial" panose="020B0604020202020204" pitchFamily="34" charset="0"/>
              </a:rPr>
              <a:t> </a:t>
            </a:r>
            <a:r>
              <a:rPr lang="vi-VN" err="1">
                <a:latin typeface="Arial" panose="020B0604020202020204" pitchFamily="34" charset="0"/>
              </a:rPr>
              <a:t>tài</a:t>
            </a:r>
            <a:endParaRPr lang="vi-VN">
              <a:latin typeface="Arial" panose="020B0604020202020204" pitchFamily="34" charset="0"/>
            </a:endParaRPr>
          </a:p>
          <a:p>
            <a:pPr marL="457200" indent="-457200">
              <a:buFont typeface="+mj-lt"/>
              <a:buAutoNum type="arabicPeriod"/>
            </a:pPr>
            <a:r>
              <a:rPr lang="vi-VN" err="1">
                <a:latin typeface="Arial" panose="020B0604020202020204" pitchFamily="34" charset="0"/>
              </a:rPr>
              <a:t>Mục</a:t>
            </a:r>
            <a:r>
              <a:rPr lang="vi-VN">
                <a:latin typeface="Arial" panose="020B0604020202020204" pitchFamily="34" charset="0"/>
              </a:rPr>
              <a:t> tiêu nghiên </a:t>
            </a:r>
            <a:r>
              <a:rPr lang="vi-VN" err="1">
                <a:latin typeface="Arial" panose="020B0604020202020204" pitchFamily="34" charset="0"/>
              </a:rPr>
              <a:t>cứu</a:t>
            </a:r>
            <a:endParaRPr lang="vi-VN">
              <a:latin typeface="Arial" panose="020B0604020202020204" pitchFamily="34" charset="0"/>
            </a:endParaRPr>
          </a:p>
          <a:p>
            <a:pPr marL="457200" indent="-457200">
              <a:buFont typeface="+mj-lt"/>
              <a:buAutoNum type="arabicPeriod"/>
            </a:pPr>
            <a:r>
              <a:rPr lang="vi-VN" err="1">
                <a:latin typeface="Arial" panose="020B0604020202020204" pitchFamily="34" charset="0"/>
              </a:rPr>
              <a:t>Đối</a:t>
            </a:r>
            <a:r>
              <a:rPr lang="vi-VN">
                <a:latin typeface="Arial" panose="020B0604020202020204" pitchFamily="34" charset="0"/>
              </a:rPr>
              <a:t> </a:t>
            </a:r>
            <a:r>
              <a:rPr lang="vi-VN" err="1">
                <a:latin typeface="Arial" panose="020B0604020202020204" pitchFamily="34" charset="0"/>
              </a:rPr>
              <a:t>tượng</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phạm</a:t>
            </a:r>
            <a:r>
              <a:rPr lang="vi-VN">
                <a:latin typeface="Arial" panose="020B0604020202020204" pitchFamily="34" charset="0"/>
              </a:rPr>
              <a:t> vi nghiên </a:t>
            </a:r>
            <a:r>
              <a:rPr lang="vi-VN" err="1">
                <a:latin typeface="Arial" panose="020B0604020202020204" pitchFamily="34" charset="0"/>
              </a:rPr>
              <a:t>cứu</a:t>
            </a:r>
            <a:endParaRPr lang="vi-VN">
              <a:latin typeface="Arial" panose="020B0604020202020204" pitchFamily="34" charset="0"/>
            </a:endParaRPr>
          </a:p>
          <a:p>
            <a:pPr marL="457200" indent="-457200">
              <a:buFont typeface="+mj-lt"/>
              <a:buAutoNum type="arabicPeriod"/>
            </a:pPr>
            <a:r>
              <a:rPr lang="vi-VN">
                <a:latin typeface="Arial" panose="020B0604020202020204" pitchFamily="34" charset="0"/>
              </a:rPr>
              <a:t>Phương </a:t>
            </a:r>
            <a:r>
              <a:rPr lang="vi-VN" err="1">
                <a:latin typeface="Arial" panose="020B0604020202020204" pitchFamily="34" charset="0"/>
              </a:rPr>
              <a:t>pháp</a:t>
            </a:r>
            <a:r>
              <a:rPr lang="vi-VN">
                <a:latin typeface="Arial" panose="020B0604020202020204" pitchFamily="34" charset="0"/>
              </a:rPr>
              <a:t> </a:t>
            </a:r>
            <a:r>
              <a:rPr lang="vi-VN" err="1">
                <a:latin typeface="Arial" panose="020B0604020202020204" pitchFamily="34" charset="0"/>
              </a:rPr>
              <a:t>thực</a:t>
            </a:r>
            <a:r>
              <a:rPr lang="vi-VN">
                <a:latin typeface="Arial" panose="020B0604020202020204" pitchFamily="34" charset="0"/>
              </a:rPr>
              <a:t> </a:t>
            </a:r>
            <a:r>
              <a:rPr lang="vi-VN" err="1">
                <a:latin typeface="Arial" panose="020B0604020202020204" pitchFamily="34" charset="0"/>
              </a:rPr>
              <a:t>hiện</a:t>
            </a:r>
            <a:endParaRPr lang="vi-V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6AED-A133-42FC-9E60-0FEA7E76F52E}"/>
              </a:ext>
            </a:extLst>
          </p:cNvPr>
          <p:cNvSpPr>
            <a:spLocks noGrp="1"/>
          </p:cNvSpPr>
          <p:nvPr>
            <p:ph type="title"/>
          </p:nvPr>
        </p:nvSpPr>
        <p:spPr/>
        <p:txBody>
          <a:bodyPr/>
          <a:lstStyle/>
          <a:p>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2. Quy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trình</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triển</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khai</a:t>
            </a:r>
            <a:endParaRPr lang="vi-VN"/>
          </a:p>
        </p:txBody>
      </p:sp>
      <p:sp>
        <p:nvSpPr>
          <p:cNvPr id="3" name="Content Placeholder 2">
            <a:extLst>
              <a:ext uri="{FF2B5EF4-FFF2-40B4-BE49-F238E27FC236}">
                <a16:creationId xmlns:a16="http://schemas.microsoft.com/office/drawing/2014/main" id="{0D70DA52-D293-4853-95BD-E02BDDD1F6F5}"/>
              </a:ext>
            </a:extLst>
          </p:cNvPr>
          <p:cNvSpPr>
            <a:spLocks noGrp="1"/>
          </p:cNvSpPr>
          <p:nvPr>
            <p:ph idx="1"/>
          </p:nvPr>
        </p:nvSpPr>
        <p:spPr>
          <a:xfrm>
            <a:off x="998220" y="2490135"/>
            <a:ext cx="7221855" cy="3575504"/>
          </a:xfrm>
        </p:spPr>
        <p:txBody>
          <a:bodyPr/>
          <a:lstStyle/>
          <a:p>
            <a:pPr marL="0" indent="0">
              <a:buNone/>
            </a:pPr>
            <a:r>
              <a:rPr lang="vi-VN" b="1" err="1">
                <a:latin typeface="Arial" panose="020B0604020202020204" pitchFamily="34" charset="0"/>
              </a:rPr>
              <a:t>Bước</a:t>
            </a:r>
            <a:r>
              <a:rPr lang="vi-VN" b="1">
                <a:latin typeface="Arial" panose="020B0604020202020204" pitchFamily="34" charset="0"/>
              </a:rPr>
              <a:t> 2: </a:t>
            </a:r>
            <a:r>
              <a:rPr lang="vi-VN" b="1" err="1">
                <a:latin typeface="Arial" panose="020B0604020202020204" pitchFamily="34" charset="0"/>
              </a:rPr>
              <a:t>Đọc</a:t>
            </a:r>
            <a:r>
              <a:rPr lang="vi-VN" b="1">
                <a:latin typeface="Arial" panose="020B0604020202020204" pitchFamily="34" charset="0"/>
              </a:rPr>
              <a:t> </a:t>
            </a:r>
            <a:r>
              <a:rPr lang="vi-VN" b="1" err="1">
                <a:latin typeface="Arial" panose="020B0604020202020204" pitchFamily="34" charset="0"/>
              </a:rPr>
              <a:t>ảnh</a:t>
            </a:r>
            <a:r>
              <a:rPr lang="vi-VN" b="1">
                <a:latin typeface="Arial" panose="020B0604020202020204" pitchFamily="34" charset="0"/>
              </a:rPr>
              <a:t> </a:t>
            </a:r>
            <a:r>
              <a:rPr lang="vi-VN" b="1" err="1">
                <a:latin typeface="Arial" panose="020B0604020202020204" pitchFamily="34" charset="0"/>
              </a:rPr>
              <a:t>đầu</a:t>
            </a:r>
            <a:r>
              <a:rPr lang="vi-VN" b="1">
                <a:latin typeface="Arial" panose="020B0604020202020204" pitchFamily="34" charset="0"/>
              </a:rPr>
              <a:t> </a:t>
            </a:r>
            <a:r>
              <a:rPr lang="vi-VN" b="1" err="1">
                <a:latin typeface="Arial" panose="020B0604020202020204" pitchFamily="34" charset="0"/>
              </a:rPr>
              <a:t>vào</a:t>
            </a:r>
            <a:endParaRPr lang="vi-VN" b="1">
              <a:latin typeface="Arial" panose="020B0604020202020204" pitchFamily="34" charset="0"/>
            </a:endParaRPr>
          </a:p>
          <a:p>
            <a:pPr>
              <a:buFont typeface="Arial" panose="020B0604020202020204" pitchFamily="34" charset="0"/>
              <a:buChar char="•"/>
            </a:pPr>
            <a:r>
              <a:rPr lang="vi-VN" err="1">
                <a:latin typeface="Arial" panose="020B0604020202020204" pitchFamily="34" charset="0"/>
              </a:rPr>
              <a:t>Người</a:t>
            </a:r>
            <a:r>
              <a:rPr lang="vi-VN">
                <a:latin typeface="Arial" panose="020B0604020202020204" pitchFamily="34" charset="0"/>
              </a:rPr>
              <a:t> </a:t>
            </a:r>
            <a:r>
              <a:rPr lang="vi-VN" err="1">
                <a:latin typeface="Arial" panose="020B0604020202020204" pitchFamily="34" charset="0"/>
              </a:rPr>
              <a:t>dùng</a:t>
            </a:r>
            <a:r>
              <a:rPr lang="vi-VN">
                <a:latin typeface="Arial" panose="020B0604020202020204" pitchFamily="34" charset="0"/>
              </a:rPr>
              <a:t>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thể</a:t>
            </a:r>
            <a:r>
              <a:rPr lang="vi-VN">
                <a:latin typeface="Arial" panose="020B0604020202020204" pitchFamily="34" charset="0"/>
              </a:rPr>
              <a:t> </a:t>
            </a:r>
            <a:r>
              <a:rPr lang="vi-VN" err="1">
                <a:latin typeface="Arial" panose="020B0604020202020204" pitchFamily="34" charset="0"/>
              </a:rPr>
              <a:t>tải</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lên thông qua giao </a:t>
            </a:r>
            <a:r>
              <a:rPr lang="vi-VN" err="1">
                <a:latin typeface="Arial" panose="020B0604020202020204" pitchFamily="34" charset="0"/>
              </a:rPr>
              <a:t>diện</a:t>
            </a:r>
            <a:r>
              <a:rPr lang="vi-VN">
                <a:latin typeface="Arial" panose="020B0604020202020204" pitchFamily="34" charset="0"/>
              </a:rPr>
              <a:t>.</a:t>
            </a:r>
          </a:p>
          <a:p>
            <a:pPr>
              <a:buFont typeface="Arial" panose="020B0604020202020204" pitchFamily="34" charset="0"/>
              <a:buChar char="•"/>
            </a:pPr>
            <a:r>
              <a:rPr lang="vi-VN" err="1">
                <a:latin typeface="Arial" panose="020B0604020202020204" pitchFamily="34" charset="0"/>
              </a:rPr>
              <a:t>Sử</a:t>
            </a:r>
            <a:r>
              <a:rPr lang="vi-VN">
                <a:latin typeface="Arial" panose="020B0604020202020204" pitchFamily="34" charset="0"/>
              </a:rPr>
              <a:t> </a:t>
            </a:r>
            <a:r>
              <a:rPr lang="vi-VN" err="1">
                <a:latin typeface="Arial" panose="020B0604020202020204" pitchFamily="34" charset="0"/>
              </a:rPr>
              <a:t>dụng</a:t>
            </a:r>
            <a:r>
              <a:rPr lang="vi-VN">
                <a:latin typeface="Arial" panose="020B0604020202020204" pitchFamily="34" charset="0"/>
              </a:rPr>
              <a:t> </a:t>
            </a:r>
            <a:r>
              <a:rPr lang="vi-VN" err="1">
                <a:latin typeface="Arial" panose="020B0604020202020204" pitchFamily="34" charset="0"/>
              </a:rPr>
              <a:t>OpenCV</a:t>
            </a:r>
            <a:r>
              <a:rPr lang="vi-VN">
                <a:latin typeface="Arial" panose="020B0604020202020204" pitchFamily="34" charset="0"/>
              </a:rPr>
              <a:t> </a:t>
            </a:r>
            <a:r>
              <a:rPr lang="vi-VN" err="1">
                <a:latin typeface="Arial" panose="020B0604020202020204" pitchFamily="34" charset="0"/>
              </a:rPr>
              <a:t>để</a:t>
            </a:r>
            <a:r>
              <a:rPr lang="vi-VN">
                <a:latin typeface="Arial" panose="020B0604020202020204" pitchFamily="34" charset="0"/>
              </a:rPr>
              <a:t> </a:t>
            </a:r>
            <a:r>
              <a:rPr lang="vi-VN" err="1">
                <a:latin typeface="Arial" panose="020B0604020202020204" pitchFamily="34" charset="0"/>
              </a:rPr>
              <a:t>đọc</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a:t>
            </a:r>
          </a:p>
          <a:p>
            <a:pPr marL="0" indent="0">
              <a:buNone/>
            </a:pPr>
            <a:endParaRPr lang="vi-VN">
              <a:latin typeface="Arial" panose="020B0604020202020204" pitchFamily="34" charset="0"/>
            </a:endParaRPr>
          </a:p>
          <a:p>
            <a:pPr marL="0" indent="0">
              <a:buNone/>
            </a:pPr>
            <a:endParaRPr lang="vi-VN">
              <a:latin typeface="Arial" panose="020B0604020202020204" pitchFamily="34" charset="0"/>
            </a:endParaRPr>
          </a:p>
          <a:p>
            <a:endParaRPr lang="vi-VN">
              <a:latin typeface="Arial" panose="020B0604020202020204" pitchFamily="34" charset="0"/>
            </a:endParaRPr>
          </a:p>
        </p:txBody>
      </p:sp>
      <p:pic>
        <p:nvPicPr>
          <p:cNvPr id="5" name="Picture 4">
            <a:extLst>
              <a:ext uri="{FF2B5EF4-FFF2-40B4-BE49-F238E27FC236}">
                <a16:creationId xmlns:a16="http://schemas.microsoft.com/office/drawing/2014/main" id="{163F51CA-D851-4AD5-AE7C-C881E6391675}"/>
              </a:ext>
            </a:extLst>
          </p:cNvPr>
          <p:cNvPicPr>
            <a:picLocks noChangeAspect="1"/>
          </p:cNvPicPr>
          <p:nvPr/>
        </p:nvPicPr>
        <p:blipFill>
          <a:blip r:embed="rId2"/>
          <a:stretch>
            <a:fillRect/>
          </a:stretch>
        </p:blipFill>
        <p:spPr>
          <a:xfrm>
            <a:off x="1044385" y="4350900"/>
            <a:ext cx="7101395" cy="1714739"/>
          </a:xfrm>
          <a:prstGeom prst="rect">
            <a:avLst/>
          </a:prstGeom>
        </p:spPr>
      </p:pic>
    </p:spTree>
    <p:extLst>
      <p:ext uri="{BB962C8B-B14F-4D97-AF65-F5344CB8AC3E}">
        <p14:creationId xmlns:p14="http://schemas.microsoft.com/office/powerpoint/2010/main" val="105254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6AED-A133-42FC-9E60-0FEA7E76F52E}"/>
              </a:ext>
            </a:extLst>
          </p:cNvPr>
          <p:cNvSpPr>
            <a:spLocks noGrp="1"/>
          </p:cNvSpPr>
          <p:nvPr>
            <p:ph type="title"/>
          </p:nvPr>
        </p:nvSpPr>
        <p:spPr/>
        <p:txBody>
          <a:bodyPr/>
          <a:lstStyle/>
          <a:p>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2. Quy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trình</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triển</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khai</a:t>
            </a:r>
            <a:endParaRPr lang="vi-V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70DA52-D293-4853-95BD-E02BDDD1F6F5}"/>
                  </a:ext>
                </a:extLst>
              </p:cNvPr>
              <p:cNvSpPr>
                <a:spLocks noGrp="1"/>
              </p:cNvSpPr>
              <p:nvPr>
                <p:ph idx="1"/>
              </p:nvPr>
            </p:nvSpPr>
            <p:spPr/>
            <p:txBody>
              <a:bodyPr/>
              <a:lstStyle/>
              <a:p>
                <a:pPr marL="0" indent="0">
                  <a:buNone/>
                </a:pPr>
                <a:r>
                  <a:rPr lang="vi-VN" b="1" err="1">
                    <a:latin typeface="Arial" panose="020B0604020202020204" pitchFamily="34" charset="0"/>
                  </a:rPr>
                  <a:t>Bước</a:t>
                </a:r>
                <a:r>
                  <a:rPr lang="vi-VN" b="1">
                    <a:latin typeface="Arial" panose="020B0604020202020204" pitchFamily="34" charset="0"/>
                  </a:rPr>
                  <a:t> 3: </a:t>
                </a:r>
                <a:r>
                  <a:rPr lang="vi-VN" b="1" err="1">
                    <a:latin typeface="Arial" panose="020B0604020202020204" pitchFamily="34" charset="0"/>
                  </a:rPr>
                  <a:t>Áp</a:t>
                </a:r>
                <a:r>
                  <a:rPr lang="vi-VN" b="1">
                    <a:latin typeface="Arial" panose="020B0604020202020204" pitchFamily="34" charset="0"/>
                  </a:rPr>
                  <a:t> </a:t>
                </a:r>
                <a:r>
                  <a:rPr lang="vi-VN" b="1" err="1">
                    <a:latin typeface="Arial" panose="020B0604020202020204" pitchFamily="34" charset="0"/>
                  </a:rPr>
                  <a:t>dụng</a:t>
                </a:r>
                <a:r>
                  <a:rPr lang="vi-VN" b="1">
                    <a:latin typeface="Arial" panose="020B0604020202020204" pitchFamily="34" charset="0"/>
                  </a:rPr>
                  <a:t> </a:t>
                </a:r>
                <a:r>
                  <a:rPr lang="vi-VN" b="1" err="1">
                    <a:latin typeface="Arial" panose="020B0604020202020204" pitchFamily="34" charset="0"/>
                  </a:rPr>
                  <a:t>toán</a:t>
                </a:r>
                <a:r>
                  <a:rPr lang="vi-VN" b="1">
                    <a:latin typeface="Arial" panose="020B0604020202020204" pitchFamily="34" charset="0"/>
                  </a:rPr>
                  <a:t> </a:t>
                </a:r>
                <a:r>
                  <a:rPr lang="vi-VN" b="1" err="1">
                    <a:latin typeface="Arial" panose="020B0604020202020204" pitchFamily="34" charset="0"/>
                  </a:rPr>
                  <a:t>tử</a:t>
                </a:r>
                <a:r>
                  <a:rPr lang="vi-VN" b="1">
                    <a:latin typeface="Arial" panose="020B0604020202020204" pitchFamily="34" charset="0"/>
                  </a:rPr>
                  <a:t> </a:t>
                </a:r>
                <a:r>
                  <a:rPr lang="vi-VN" b="1" err="1">
                    <a:latin typeface="Arial" panose="020B0604020202020204" pitchFamily="34" charset="0"/>
                  </a:rPr>
                  <a:t>Robert</a:t>
                </a:r>
                <a:endParaRPr lang="vi-VN" b="1">
                  <a:latin typeface="Arial" panose="020B0604020202020204" pitchFamily="34" charset="0"/>
                </a:endParaRPr>
              </a:p>
              <a:p>
                <a:pPr marL="0" indent="0">
                  <a:buNone/>
                </a:pP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tử</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 </a:t>
                </a:r>
                <a:r>
                  <a:rPr lang="vi-VN" err="1">
                    <a:latin typeface="Arial" panose="020B0604020202020204" pitchFamily="34" charset="0"/>
                  </a:rPr>
                  <a:t>được</a:t>
                </a:r>
                <a:r>
                  <a:rPr lang="vi-VN">
                    <a:latin typeface="Arial" panose="020B0604020202020204" pitchFamily="34" charset="0"/>
                  </a:rPr>
                  <a:t> </a:t>
                </a:r>
                <a:r>
                  <a:rPr lang="vi-VN" err="1">
                    <a:latin typeface="Arial" panose="020B0604020202020204" pitchFamily="34" charset="0"/>
                  </a:rPr>
                  <a:t>tính</a:t>
                </a:r>
                <a:r>
                  <a:rPr lang="vi-VN">
                    <a:latin typeface="Arial" panose="020B0604020202020204" pitchFamily="34" charset="0"/>
                  </a:rPr>
                  <a:t> </a:t>
                </a:r>
                <a:r>
                  <a:rPr lang="vi-VN" err="1">
                    <a:latin typeface="Arial" panose="020B0604020202020204" pitchFamily="34" charset="0"/>
                  </a:rPr>
                  <a:t>bằng</a:t>
                </a:r>
                <a:r>
                  <a:rPr lang="vi-VN">
                    <a:latin typeface="Arial" panose="020B0604020202020204" pitchFamily="34" charset="0"/>
                  </a:rPr>
                  <a:t> </a:t>
                </a:r>
                <a:r>
                  <a:rPr lang="vi-VN" err="1">
                    <a:latin typeface="Arial" panose="020B0604020202020204" pitchFamily="34" charset="0"/>
                  </a:rPr>
                  <a:t>cách</a:t>
                </a:r>
                <a:r>
                  <a:rPr lang="vi-VN">
                    <a:latin typeface="Arial" panose="020B0604020202020204" pitchFamily="34" charset="0"/>
                  </a:rPr>
                  <a:t> </a:t>
                </a:r>
                <a:r>
                  <a:rPr lang="vi-VN" err="1">
                    <a:latin typeface="Arial" panose="020B0604020202020204" pitchFamily="34" charset="0"/>
                  </a:rPr>
                  <a:t>áp</a:t>
                </a:r>
                <a:r>
                  <a:rPr lang="vi-VN">
                    <a:latin typeface="Arial" panose="020B0604020202020204" pitchFamily="34" charset="0"/>
                  </a:rPr>
                  <a:t> </a:t>
                </a:r>
                <a:r>
                  <a:rPr lang="vi-VN" err="1">
                    <a:latin typeface="Arial" panose="020B0604020202020204" pitchFamily="34" charset="0"/>
                  </a:rPr>
                  <a:t>dụng</a:t>
                </a:r>
                <a:r>
                  <a:rPr lang="vi-VN">
                    <a:latin typeface="Arial" panose="020B0604020202020204" pitchFamily="34" charset="0"/>
                  </a:rPr>
                  <a:t> hai </a:t>
                </a:r>
                <a:r>
                  <a:rPr lang="vi-VN" err="1">
                    <a:latin typeface="Arial" panose="020B0604020202020204" pitchFamily="34" charset="0"/>
                  </a:rPr>
                  <a:t>mặt</a:t>
                </a:r>
                <a:r>
                  <a:rPr lang="vi-VN">
                    <a:latin typeface="Arial" panose="020B0604020202020204" pitchFamily="34" charset="0"/>
                  </a:rPr>
                  <a:t> </a:t>
                </a:r>
                <a:r>
                  <a:rPr lang="vi-VN" err="1">
                    <a:latin typeface="Arial" panose="020B0604020202020204" pitchFamily="34" charset="0"/>
                  </a:rPr>
                  <a:t>nạ</a:t>
                </a:r>
                <a:r>
                  <a:rPr lang="vi-VN">
                    <a:latin typeface="Arial" panose="020B0604020202020204" pitchFamily="34" charset="0"/>
                  </a:rPr>
                  <a:t> </a:t>
                </a:r>
                <a:r>
                  <a:rPr lang="vi-VN" b="1" err="1">
                    <a:latin typeface="Arial" panose="020B0604020202020204" pitchFamily="34" charset="0"/>
                  </a:rPr>
                  <a:t>Gx</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b="1" err="1">
                    <a:latin typeface="Arial" panose="020B0604020202020204" pitchFamily="34" charset="0"/>
                  </a:rPr>
                  <a:t>Gy</a:t>
                </a:r>
                <a:r>
                  <a:rPr lang="vi-VN">
                    <a:latin typeface="Arial" panose="020B0604020202020204" pitchFamily="34" charset="0"/>
                  </a:rPr>
                  <a:t>:</a:t>
                </a:r>
              </a:p>
              <a:p>
                <a:pPr>
                  <a:buFont typeface="Arial" panose="020B0604020202020204" pitchFamily="34" charset="0"/>
                  <a:buChar char="•"/>
                </a:pPr>
                <a:r>
                  <a:rPr lang="vi-VN" err="1">
                    <a:latin typeface="Arial" panose="020B0604020202020204" pitchFamily="34" charset="0"/>
                  </a:rPr>
                  <a:t>Mặt</a:t>
                </a:r>
                <a:r>
                  <a:rPr lang="vi-VN">
                    <a:latin typeface="Arial" panose="020B0604020202020204" pitchFamily="34" charset="0"/>
                  </a:rPr>
                  <a:t> </a:t>
                </a:r>
                <a:r>
                  <a:rPr lang="vi-VN" err="1">
                    <a:latin typeface="Arial" panose="020B0604020202020204" pitchFamily="34" charset="0"/>
                  </a:rPr>
                  <a:t>nạ</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a:t>
                </a:r>
              </a:p>
              <a:p>
                <a:pPr marL="0" indent="0" algn="ctr">
                  <a:buNone/>
                </a:pPr>
                <a14:m>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𝐺𝑥</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vi-VN" sz="2400" i="1">
                            <a:effectLst/>
                            <a:latin typeface="Cambria Math" panose="02040503050406030204" pitchFamily="18" charset="0"/>
                            <a:ea typeface="Calibri" panose="020F0502020204030204" pitchFamily="34" charset="0"/>
                          </a:rPr>
                        </m:ctrlPr>
                      </m:dPr>
                      <m:e>
                        <m:m>
                          <m:mPr>
                            <m:mcs>
                              <m:mc>
                                <m:mcPr>
                                  <m:count m:val="2"/>
                                  <m:mcJc m:val="center"/>
                                </m:mcPr>
                              </m:mc>
                            </m:mcs>
                            <m:ctrlPr>
                              <a:rPr lang="vi-VN" sz="2400" i="1">
                                <a:effectLst/>
                                <a:latin typeface="Cambria Math" panose="02040503050406030204" pitchFamily="18" charset="0"/>
                                <a:ea typeface="Calibri" panose="020F0502020204030204" pitchFamily="34" charset="0"/>
                              </a:rPr>
                            </m:ctrlPr>
                          </m:mPr>
                          <m:mr>
                            <m:e>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e>
                            <m:e>
                              <m:r>
                                <a:rPr lang="en-US" sz="2400" i="1">
                                  <a:effectLst/>
                                  <a:latin typeface="Cambria Math" panose="02040503050406030204" pitchFamily="18" charset="0"/>
                                  <a:ea typeface="Calibri" panose="020F0502020204030204" pitchFamily="34" charset="0"/>
                                  <a:cs typeface="Times New Roman" panose="02020603050405020304" pitchFamily="18" charset="0"/>
                                </a:rPr>
                                <m:t>0</m:t>
                              </m:r>
                            </m:e>
                          </m:mr>
                          <m:mr>
                            <m:e>
                              <m:r>
                                <a:rPr lang="en-US" sz="2400" i="1">
                                  <a:effectLst/>
                                  <a:latin typeface="Cambria Math" panose="02040503050406030204" pitchFamily="18" charset="0"/>
                                  <a:ea typeface="Calibri" panose="020F0502020204030204" pitchFamily="34" charset="0"/>
                                  <a:cs typeface="Times New Roman" panose="02020603050405020304" pitchFamily="18" charset="0"/>
                                </a:rPr>
                                <m:t>0</m:t>
                              </m:r>
                            </m:e>
                            <m:e>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e>
                          </m:mr>
                        </m:m>
                      </m:e>
                    </m:d>
                  </m:oMath>
                </a14:m>
                <a:r>
                  <a:rPr lang="en-US" sz="2400"/>
                  <a:t>, </a:t>
                </a:r>
                <a14:m>
                  <m:oMath xmlns:m="http://schemas.openxmlformats.org/officeDocument/2006/math">
                    <m:r>
                      <a:rPr lang="en-US" sz="2400" i="1">
                        <a:latin typeface="Cambria Math" panose="02040503050406030204" pitchFamily="18" charset="0"/>
                      </a:rPr>
                      <m:t>𝐺𝑦</m:t>
                    </m:r>
                    <m:r>
                      <a:rPr lang="en-US" sz="2400" i="1">
                        <a:latin typeface="Cambria Math" panose="02040503050406030204" pitchFamily="18" charset="0"/>
                      </a:rPr>
                      <m:t>=</m:t>
                    </m:r>
                    <m:d>
                      <m:dPr>
                        <m:begChr m:val="["/>
                        <m:endChr m:val="]"/>
                        <m:ctrlPr>
                          <a:rPr lang="vi-VN" sz="2400" i="1">
                            <a:latin typeface="Cambria Math" panose="02040503050406030204" pitchFamily="18" charset="0"/>
                          </a:rPr>
                        </m:ctrlPr>
                      </m:dPr>
                      <m:e>
                        <m:m>
                          <m:mPr>
                            <m:mcs>
                              <m:mc>
                                <m:mcPr>
                                  <m:count m:val="2"/>
                                  <m:mcJc m:val="center"/>
                                </m:mcPr>
                              </m:mc>
                            </m:mcs>
                            <m:ctrlPr>
                              <a:rPr lang="vi-VN"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1</m:t>
                              </m:r>
                            </m:e>
                          </m:mr>
                          <m:mr>
                            <m:e>
                              <m:r>
                                <a:rPr lang="en-US" sz="2400" i="1">
                                  <a:latin typeface="Cambria Math" panose="02040503050406030204" pitchFamily="18" charset="0"/>
                                </a:rPr>
                                <m:t>−1</m:t>
                              </m:r>
                            </m:e>
                            <m:e>
                              <m:r>
                                <a:rPr lang="en-US" sz="2400" i="1">
                                  <a:latin typeface="Cambria Math" panose="02040503050406030204" pitchFamily="18" charset="0"/>
                                </a:rPr>
                                <m:t>0</m:t>
                              </m:r>
                            </m:e>
                          </m:mr>
                        </m:m>
                      </m:e>
                    </m:d>
                  </m:oMath>
                </a14:m>
                <a:endParaRPr lang="vi-VN" sz="2400">
                  <a:latin typeface="Arial" panose="020B0604020202020204" pitchFamily="34" charset="0"/>
                </a:endParaRPr>
              </a:p>
              <a:p>
                <a:pPr marL="0" indent="0">
                  <a:buNone/>
                </a:pPr>
                <a:endParaRPr lang="vi-VN">
                  <a:latin typeface="Arial" panose="020B0604020202020204" pitchFamily="34" charset="0"/>
                </a:endParaRPr>
              </a:p>
              <a:p>
                <a:pPr marL="0" indent="0">
                  <a:buNone/>
                </a:pPr>
                <a:endParaRPr lang="vi-VN">
                  <a:latin typeface="Arial" panose="020B0604020202020204" pitchFamily="34" charset="0"/>
                </a:endParaRPr>
              </a:p>
              <a:p>
                <a:pPr marL="0" indent="0">
                  <a:buNone/>
                </a:pPr>
                <a:endParaRPr lang="vi-VN">
                  <a:latin typeface="Arial" panose="020B0604020202020204" pitchFamily="34" charset="0"/>
                </a:endParaRPr>
              </a:p>
              <a:p>
                <a:endParaRPr lang="vi-VN">
                  <a:latin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D70DA52-D293-4853-95BD-E02BDDD1F6F5}"/>
                  </a:ext>
                </a:extLst>
              </p:cNvPr>
              <p:cNvSpPr>
                <a:spLocks noGrp="1" noRot="1" noChangeAspect="1" noMove="1" noResize="1" noEditPoints="1" noAdjustHandles="1" noChangeArrowheads="1" noChangeShapeType="1" noTextEdit="1"/>
              </p:cNvSpPr>
              <p:nvPr>
                <p:ph idx="1"/>
              </p:nvPr>
            </p:nvSpPr>
            <p:spPr>
              <a:blipFill>
                <a:blip r:embed="rId2"/>
                <a:stretch>
                  <a:fillRect l="-1614" t="-1237" r="-2601"/>
                </a:stretch>
              </a:blipFill>
            </p:spPr>
            <p:txBody>
              <a:bodyPr/>
              <a:lstStyle/>
              <a:p>
                <a:r>
                  <a:rPr lang="vi-VN">
                    <a:noFill/>
                  </a:rPr>
                  <a:t> </a:t>
                </a:r>
              </a:p>
            </p:txBody>
          </p:sp>
        </mc:Fallback>
      </mc:AlternateContent>
    </p:spTree>
    <p:extLst>
      <p:ext uri="{BB962C8B-B14F-4D97-AF65-F5344CB8AC3E}">
        <p14:creationId xmlns:p14="http://schemas.microsoft.com/office/powerpoint/2010/main" val="407058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13" name="Picture 1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1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2" name="Picture 1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AED6AED-A133-42FC-9E60-0FEA7E76F52E}"/>
              </a:ext>
            </a:extLst>
          </p:cNvPr>
          <p:cNvSpPr>
            <a:spLocks noGrp="1"/>
          </p:cNvSpPr>
          <p:nvPr>
            <p:ph type="title"/>
          </p:nvPr>
        </p:nvSpPr>
        <p:spPr>
          <a:xfrm>
            <a:off x="971551" y="982132"/>
            <a:ext cx="2745042" cy="1325373"/>
          </a:xfrm>
        </p:spPr>
        <p:txBody>
          <a:bodyPr anchor="b">
            <a:normAutofit/>
          </a:bodyPr>
          <a:lstStyle/>
          <a:p>
            <a:r>
              <a:rPr kumimoji="0" lang="vi-VN" sz="3200" b="0" i="0" u="none" strike="noStrike" kern="1200" cap="none" spc="0" normalizeH="0" baseline="0" noProof="0">
                <a:ln w="3175" cmpd="sng">
                  <a:noFill/>
                </a:ln>
                <a:solidFill>
                  <a:srgbClr val="262626"/>
                </a:solidFill>
                <a:effectLst/>
                <a:uLnTx/>
                <a:uFillTx/>
                <a:latin typeface="Arial" panose="020B0604020202020204" pitchFamily="34" charset="0"/>
                <a:ea typeface="+mj-ea"/>
                <a:cs typeface="+mj-cs"/>
              </a:rPr>
              <a:t>2. Quy </a:t>
            </a:r>
            <a:r>
              <a:rPr kumimoji="0" lang="vi-VN" sz="3200" b="0" i="0" u="none" strike="noStrike" kern="1200" cap="none" spc="0" normalizeH="0" baseline="0" noProof="0" err="1">
                <a:ln w="3175" cmpd="sng">
                  <a:noFill/>
                </a:ln>
                <a:solidFill>
                  <a:srgbClr val="262626"/>
                </a:solidFill>
                <a:effectLst/>
                <a:uLnTx/>
                <a:uFillTx/>
                <a:latin typeface="Arial" panose="020B0604020202020204" pitchFamily="34" charset="0"/>
                <a:ea typeface="+mj-ea"/>
                <a:cs typeface="+mj-cs"/>
              </a:rPr>
              <a:t>trình</a:t>
            </a:r>
            <a:r>
              <a:rPr kumimoji="0" lang="vi-VN" sz="3200" b="0" i="0" u="none" strike="noStrike" kern="1200" cap="none" spc="0" normalizeH="0" baseline="0" noProof="0">
                <a:ln w="3175" cmpd="sng">
                  <a:noFill/>
                </a:ln>
                <a:solidFill>
                  <a:srgbClr val="262626"/>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srgbClr val="262626"/>
                </a:solidFill>
                <a:effectLst/>
                <a:uLnTx/>
                <a:uFillTx/>
                <a:latin typeface="Arial" panose="020B0604020202020204" pitchFamily="34" charset="0"/>
                <a:ea typeface="+mj-ea"/>
                <a:cs typeface="+mj-cs"/>
              </a:rPr>
              <a:t>triển</a:t>
            </a:r>
            <a:r>
              <a:rPr kumimoji="0" lang="vi-VN" sz="3200" b="0" i="0" u="none" strike="noStrike" kern="1200" cap="none" spc="0" normalizeH="0" baseline="0" noProof="0">
                <a:ln w="3175" cmpd="sng">
                  <a:noFill/>
                </a:ln>
                <a:solidFill>
                  <a:srgbClr val="262626"/>
                </a:solidFill>
                <a:effectLst/>
                <a:uLnTx/>
                <a:uFillTx/>
                <a:latin typeface="Arial" panose="020B0604020202020204" pitchFamily="34" charset="0"/>
                <a:ea typeface="+mj-ea"/>
                <a:cs typeface="+mj-cs"/>
              </a:rPr>
              <a:t> khai</a:t>
            </a:r>
            <a:endParaRPr lang="vi-VN" sz="3200">
              <a:solidFill>
                <a:srgbClr val="262626"/>
              </a:solidFill>
            </a:endParaRPr>
          </a:p>
        </p:txBody>
      </p:sp>
      <p:cxnSp>
        <p:nvCxnSpPr>
          <p:cNvPr id="18" name="Straight Connector 1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1550" y="2400639"/>
            <a:ext cx="2745043"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0D70DA52-D293-4853-95BD-E02BDDD1F6F5}"/>
              </a:ext>
            </a:extLst>
          </p:cNvPr>
          <p:cNvSpPr>
            <a:spLocks noGrp="1"/>
          </p:cNvSpPr>
          <p:nvPr>
            <p:ph idx="1"/>
          </p:nvPr>
        </p:nvSpPr>
        <p:spPr>
          <a:xfrm>
            <a:off x="971550" y="2493774"/>
            <a:ext cx="2745043" cy="3382094"/>
          </a:xfrm>
        </p:spPr>
        <p:txBody>
          <a:bodyPr>
            <a:normAutofit/>
          </a:bodyPr>
          <a:lstStyle/>
          <a:p>
            <a:pPr>
              <a:buFont typeface="Arial" panose="020B0604020202020204" pitchFamily="34" charset="0"/>
              <a:buChar char="•"/>
            </a:pPr>
            <a:r>
              <a:rPr lang="en-US" err="1">
                <a:solidFill>
                  <a:srgbClr val="262626"/>
                </a:solidFill>
                <a:latin typeface="Arial" panose="020B0604020202020204" pitchFamily="34" charset="0"/>
                <a:cs typeface="Arial" panose="020B0604020202020204" pitchFamily="34" charset="0"/>
              </a:rPr>
              <a:t>Triển</a:t>
            </a:r>
            <a:r>
              <a:rPr lang="en-US">
                <a:solidFill>
                  <a:srgbClr val="262626"/>
                </a:solidFill>
                <a:latin typeface="Arial" panose="020B0604020202020204" pitchFamily="34" charset="0"/>
                <a:cs typeface="Arial" panose="020B0604020202020204" pitchFamily="34" charset="0"/>
              </a:rPr>
              <a:t> </a:t>
            </a:r>
            <a:r>
              <a:rPr lang="en-US" err="1">
                <a:solidFill>
                  <a:srgbClr val="262626"/>
                </a:solidFill>
                <a:latin typeface="Arial" panose="020B0604020202020204" pitchFamily="34" charset="0"/>
                <a:cs typeface="Arial" panose="020B0604020202020204" pitchFamily="34" charset="0"/>
              </a:rPr>
              <a:t>khai</a:t>
            </a:r>
            <a:r>
              <a:rPr lang="en-US">
                <a:solidFill>
                  <a:srgbClr val="262626"/>
                </a:solidFill>
                <a:latin typeface="Arial" panose="020B0604020202020204" pitchFamily="34" charset="0"/>
                <a:cs typeface="Arial" panose="020B0604020202020204" pitchFamily="34" charset="0"/>
              </a:rPr>
              <a:t> </a:t>
            </a:r>
            <a:r>
              <a:rPr lang="en-US" err="1">
                <a:solidFill>
                  <a:srgbClr val="262626"/>
                </a:solidFill>
                <a:latin typeface="Arial" panose="020B0604020202020204" pitchFamily="34" charset="0"/>
                <a:cs typeface="Arial" panose="020B0604020202020204" pitchFamily="34" charset="0"/>
              </a:rPr>
              <a:t>trong</a:t>
            </a:r>
            <a:r>
              <a:rPr lang="en-US">
                <a:solidFill>
                  <a:srgbClr val="262626"/>
                </a:solidFill>
                <a:latin typeface="Arial" panose="020B0604020202020204" pitchFamily="34" charset="0"/>
                <a:cs typeface="Arial" panose="020B0604020202020204" pitchFamily="34" charset="0"/>
              </a:rPr>
              <a:t> Python:</a:t>
            </a:r>
          </a:p>
          <a:p>
            <a:pPr marL="0" indent="0" algn="ctr">
              <a:buNone/>
            </a:pPr>
            <a:r>
              <a:rPr lang="en-US" sz="1400">
                <a:solidFill>
                  <a:srgbClr val="262626"/>
                </a:solidFill>
                <a:latin typeface="Arial" panose="020B0604020202020204" pitchFamily="34" charset="0"/>
                <a:cs typeface="Arial" panose="020B0604020202020204" pitchFamily="34" charset="0"/>
              </a:rPr>
              <a:t> </a:t>
            </a:r>
            <a:endParaRPr lang="vi-VN" sz="1400">
              <a:solidFill>
                <a:srgbClr val="262626"/>
              </a:solidFill>
              <a:latin typeface="Arial" panose="020B0604020202020204" pitchFamily="34" charset="0"/>
              <a:cs typeface="Arial" panose="020B0604020202020204" pitchFamily="34" charset="0"/>
            </a:endParaRPr>
          </a:p>
          <a:p>
            <a:pPr marL="0" indent="0" algn="ctr">
              <a:buNone/>
            </a:pPr>
            <a:endParaRPr lang="vi-VN" sz="1400">
              <a:solidFill>
                <a:srgbClr val="262626"/>
              </a:solidFill>
              <a:latin typeface="Arial" panose="020B0604020202020204" pitchFamily="34" charset="0"/>
            </a:endParaRPr>
          </a:p>
          <a:p>
            <a:pPr marL="0" indent="0" algn="ctr">
              <a:buNone/>
            </a:pPr>
            <a:endParaRPr lang="vi-VN" sz="1400">
              <a:solidFill>
                <a:srgbClr val="262626"/>
              </a:solidFill>
              <a:latin typeface="Arial" panose="020B0604020202020204" pitchFamily="34" charset="0"/>
            </a:endParaRPr>
          </a:p>
          <a:p>
            <a:pPr algn="ctr"/>
            <a:endParaRPr lang="vi-VN" sz="1400">
              <a:solidFill>
                <a:srgbClr val="262626"/>
              </a:solidFill>
              <a:latin typeface="Arial" panose="020B0604020202020204" pitchFamily="34" charset="0"/>
            </a:endParaRPr>
          </a:p>
        </p:txBody>
      </p:sp>
      <p:pic>
        <p:nvPicPr>
          <p:cNvPr id="5" name="Picture 4">
            <a:extLst>
              <a:ext uri="{FF2B5EF4-FFF2-40B4-BE49-F238E27FC236}">
                <a16:creationId xmlns:a16="http://schemas.microsoft.com/office/drawing/2014/main" id="{8C4BD4AC-1571-4A7D-A0AE-FA8236F8DF26}"/>
              </a:ext>
            </a:extLst>
          </p:cNvPr>
          <p:cNvPicPr>
            <a:picLocks noChangeAspect="1"/>
          </p:cNvPicPr>
          <p:nvPr/>
        </p:nvPicPr>
        <p:blipFill>
          <a:blip r:embed="rId5"/>
          <a:stretch>
            <a:fillRect/>
          </a:stretch>
        </p:blipFill>
        <p:spPr>
          <a:xfrm>
            <a:off x="3728395" y="2352198"/>
            <a:ext cx="4437706" cy="2743677"/>
          </a:xfrm>
          <a:prstGeom prst="rect">
            <a:avLst/>
          </a:prstGeom>
          <a:ln w="57150" cmpd="thickThin">
            <a:solidFill>
              <a:srgbClr val="7F7F7F"/>
            </a:solidFill>
            <a:miter lim="800000"/>
          </a:ln>
        </p:spPr>
      </p:pic>
    </p:spTree>
    <p:extLst>
      <p:ext uri="{BB962C8B-B14F-4D97-AF65-F5344CB8AC3E}">
        <p14:creationId xmlns:p14="http://schemas.microsoft.com/office/powerpoint/2010/main" val="196168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16" name="Picture 15">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 name="Picture 18">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AED6AED-A133-42FC-9E60-0FEA7E76F52E}"/>
              </a:ext>
            </a:extLst>
          </p:cNvPr>
          <p:cNvSpPr>
            <a:spLocks noGrp="1"/>
          </p:cNvSpPr>
          <p:nvPr>
            <p:ph type="title"/>
          </p:nvPr>
        </p:nvSpPr>
        <p:spPr>
          <a:xfrm>
            <a:off x="971551" y="982132"/>
            <a:ext cx="2745042" cy="1325373"/>
          </a:xfrm>
        </p:spPr>
        <p:txBody>
          <a:bodyPr anchor="b">
            <a:normAutofit/>
          </a:bodyPr>
          <a:lstStyle/>
          <a:p>
            <a:r>
              <a:rPr kumimoji="0" lang="vi-VN" sz="3200" b="0" i="0" u="none" strike="noStrike" kern="1200" cap="none" spc="0" normalizeH="0" baseline="0" noProof="0">
                <a:ln w="3175" cmpd="sng">
                  <a:noFill/>
                </a:ln>
                <a:solidFill>
                  <a:srgbClr val="262626"/>
                </a:solidFill>
                <a:effectLst/>
                <a:uLnTx/>
                <a:uFillTx/>
                <a:latin typeface="Arial" panose="020B0604020202020204" pitchFamily="34" charset="0"/>
                <a:ea typeface="+mj-ea"/>
                <a:cs typeface="+mj-cs"/>
              </a:rPr>
              <a:t>2. Quy </a:t>
            </a:r>
            <a:r>
              <a:rPr kumimoji="0" lang="vi-VN" sz="3200" b="0" i="0" u="none" strike="noStrike" kern="1200" cap="none" spc="0" normalizeH="0" baseline="0" noProof="0" err="1">
                <a:ln w="3175" cmpd="sng">
                  <a:noFill/>
                </a:ln>
                <a:solidFill>
                  <a:srgbClr val="262626"/>
                </a:solidFill>
                <a:effectLst/>
                <a:uLnTx/>
                <a:uFillTx/>
                <a:latin typeface="Arial" panose="020B0604020202020204" pitchFamily="34" charset="0"/>
                <a:ea typeface="+mj-ea"/>
                <a:cs typeface="+mj-cs"/>
              </a:rPr>
              <a:t>trình</a:t>
            </a:r>
            <a:r>
              <a:rPr kumimoji="0" lang="vi-VN" sz="3200" b="0" i="0" u="none" strike="noStrike" kern="1200" cap="none" spc="0" normalizeH="0" baseline="0" noProof="0">
                <a:ln w="3175" cmpd="sng">
                  <a:noFill/>
                </a:ln>
                <a:solidFill>
                  <a:srgbClr val="262626"/>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srgbClr val="262626"/>
                </a:solidFill>
                <a:effectLst/>
                <a:uLnTx/>
                <a:uFillTx/>
                <a:latin typeface="Arial" panose="020B0604020202020204" pitchFamily="34" charset="0"/>
                <a:ea typeface="+mj-ea"/>
                <a:cs typeface="+mj-cs"/>
              </a:rPr>
              <a:t>triển</a:t>
            </a:r>
            <a:r>
              <a:rPr kumimoji="0" lang="vi-VN" sz="3200" b="0" i="0" u="none" strike="noStrike" kern="1200" cap="none" spc="0" normalizeH="0" baseline="0" noProof="0">
                <a:ln w="3175" cmpd="sng">
                  <a:noFill/>
                </a:ln>
                <a:solidFill>
                  <a:srgbClr val="262626"/>
                </a:solidFill>
                <a:effectLst/>
                <a:uLnTx/>
                <a:uFillTx/>
                <a:latin typeface="Arial" panose="020B0604020202020204" pitchFamily="34" charset="0"/>
                <a:ea typeface="+mj-ea"/>
                <a:cs typeface="+mj-cs"/>
              </a:rPr>
              <a:t> khai</a:t>
            </a:r>
            <a:endParaRPr lang="vi-VN" sz="3200">
              <a:solidFill>
                <a:srgbClr val="262626"/>
              </a:solidFill>
            </a:endParaRPr>
          </a:p>
        </p:txBody>
      </p:sp>
      <p:cxnSp>
        <p:nvCxnSpPr>
          <p:cNvPr id="21" name="Straight Connector 20">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1550" y="2400639"/>
            <a:ext cx="2745043"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Content Placeholder 4">
            <a:extLst>
              <a:ext uri="{FF2B5EF4-FFF2-40B4-BE49-F238E27FC236}">
                <a16:creationId xmlns:a16="http://schemas.microsoft.com/office/drawing/2014/main" id="{7F6A7EDD-1254-4C1F-9D03-91DCCA141CDA}"/>
              </a:ext>
            </a:extLst>
          </p:cNvPr>
          <p:cNvSpPr>
            <a:spLocks noGrp="1"/>
          </p:cNvSpPr>
          <p:nvPr>
            <p:ph idx="1"/>
          </p:nvPr>
        </p:nvSpPr>
        <p:spPr>
          <a:xfrm>
            <a:off x="971550" y="2493774"/>
            <a:ext cx="2745043" cy="3382094"/>
          </a:xfrm>
        </p:spPr>
        <p:txBody>
          <a:bodyPr>
            <a:normAutofit/>
          </a:bodyPr>
          <a:lstStyle/>
          <a:p>
            <a:pPr marL="0" indent="0">
              <a:buNone/>
            </a:pPr>
            <a:r>
              <a:rPr lang="vi-VN" sz="2000" b="1" err="1">
                <a:solidFill>
                  <a:srgbClr val="262626"/>
                </a:solidFill>
                <a:latin typeface="Arial" panose="020B0604020202020204" pitchFamily="34" charset="0"/>
              </a:rPr>
              <a:t>Bước</a:t>
            </a:r>
            <a:r>
              <a:rPr lang="vi-VN" sz="2000" b="1">
                <a:solidFill>
                  <a:srgbClr val="262626"/>
                </a:solidFill>
                <a:latin typeface="Arial" panose="020B0604020202020204" pitchFamily="34" charset="0"/>
              </a:rPr>
              <a:t> 4: </a:t>
            </a:r>
            <a:r>
              <a:rPr lang="vi-VN" sz="2000" b="1" err="1">
                <a:solidFill>
                  <a:srgbClr val="262626"/>
                </a:solidFill>
                <a:latin typeface="Arial" panose="020B0604020202020204" pitchFamily="34" charset="0"/>
              </a:rPr>
              <a:t>Hiển</a:t>
            </a:r>
            <a:r>
              <a:rPr lang="vi-VN" sz="2000" b="1">
                <a:solidFill>
                  <a:srgbClr val="262626"/>
                </a:solidFill>
                <a:latin typeface="Arial" panose="020B0604020202020204" pitchFamily="34" charset="0"/>
              </a:rPr>
              <a:t> </a:t>
            </a:r>
            <a:r>
              <a:rPr lang="vi-VN" sz="2000" b="1" err="1">
                <a:solidFill>
                  <a:srgbClr val="262626"/>
                </a:solidFill>
                <a:latin typeface="Arial" panose="020B0604020202020204" pitchFamily="34" charset="0"/>
              </a:rPr>
              <a:t>thị</a:t>
            </a:r>
            <a:r>
              <a:rPr lang="vi-VN" sz="2000" b="1">
                <a:solidFill>
                  <a:srgbClr val="262626"/>
                </a:solidFill>
                <a:latin typeface="Arial" panose="020B0604020202020204" pitchFamily="34" charset="0"/>
              </a:rPr>
              <a:t> </a:t>
            </a:r>
            <a:r>
              <a:rPr lang="vi-VN" sz="2000" b="1" err="1">
                <a:solidFill>
                  <a:srgbClr val="262626"/>
                </a:solidFill>
                <a:latin typeface="Arial" panose="020B0604020202020204" pitchFamily="34" charset="0"/>
              </a:rPr>
              <a:t>kết</a:t>
            </a:r>
            <a:r>
              <a:rPr lang="vi-VN" sz="2000" b="1">
                <a:solidFill>
                  <a:srgbClr val="262626"/>
                </a:solidFill>
                <a:latin typeface="Arial" panose="020B0604020202020204" pitchFamily="34" charset="0"/>
              </a:rPr>
              <a:t> </a:t>
            </a:r>
            <a:r>
              <a:rPr lang="vi-VN" sz="2000" b="1" err="1">
                <a:solidFill>
                  <a:srgbClr val="262626"/>
                </a:solidFill>
                <a:latin typeface="Arial" panose="020B0604020202020204" pitchFamily="34" charset="0"/>
              </a:rPr>
              <a:t>quả</a:t>
            </a:r>
            <a:r>
              <a:rPr lang="vi-VN" sz="2000" b="1">
                <a:solidFill>
                  <a:srgbClr val="262626"/>
                </a:solidFill>
                <a:latin typeface="Arial" panose="020B0604020202020204" pitchFamily="34" charset="0"/>
              </a:rPr>
              <a:t> trên giao </a:t>
            </a:r>
            <a:r>
              <a:rPr lang="vi-VN" sz="2000" b="1" err="1">
                <a:solidFill>
                  <a:srgbClr val="262626"/>
                </a:solidFill>
                <a:latin typeface="Arial" panose="020B0604020202020204" pitchFamily="34" charset="0"/>
              </a:rPr>
              <a:t>diện</a:t>
            </a:r>
            <a:endParaRPr lang="vi-VN" sz="2000" b="1">
              <a:solidFill>
                <a:srgbClr val="262626"/>
              </a:solidFill>
              <a:latin typeface="Arial" panose="020B0604020202020204" pitchFamily="34" charset="0"/>
            </a:endParaRPr>
          </a:p>
          <a:p>
            <a:pPr marL="0" indent="0">
              <a:buNone/>
            </a:pPr>
            <a:r>
              <a:rPr lang="vi-VN" sz="2000">
                <a:solidFill>
                  <a:srgbClr val="262626"/>
                </a:solidFill>
                <a:latin typeface="Arial" panose="020B0604020202020204" pitchFamily="34" charset="0"/>
              </a:rPr>
              <a:t>Sau khi </a:t>
            </a:r>
            <a:r>
              <a:rPr lang="vi-VN" sz="2000" err="1">
                <a:solidFill>
                  <a:srgbClr val="262626"/>
                </a:solidFill>
                <a:latin typeface="Arial" panose="020B0604020202020204" pitchFamily="34" charset="0"/>
              </a:rPr>
              <a:t>xử</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lý</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ảnh</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kết</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quả</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sẽ</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được</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hiển</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thị</a:t>
            </a:r>
            <a:r>
              <a:rPr lang="vi-VN" sz="2000">
                <a:solidFill>
                  <a:srgbClr val="262626"/>
                </a:solidFill>
                <a:latin typeface="Arial" panose="020B0604020202020204" pitchFamily="34" charset="0"/>
              </a:rPr>
              <a:t> trên giao </a:t>
            </a:r>
            <a:r>
              <a:rPr lang="vi-VN" sz="2000" err="1">
                <a:solidFill>
                  <a:srgbClr val="262626"/>
                </a:solidFill>
                <a:latin typeface="Arial" panose="020B0604020202020204" pitchFamily="34" charset="0"/>
              </a:rPr>
              <a:t>diện</a:t>
            </a:r>
            <a:r>
              <a:rPr lang="vi-VN" sz="2000">
                <a:solidFill>
                  <a:srgbClr val="262626"/>
                </a:solidFill>
                <a:latin typeface="Arial" panose="020B0604020202020204" pitchFamily="34" charset="0"/>
              </a:rPr>
              <a:t> PyQt6:</a:t>
            </a:r>
          </a:p>
          <a:p>
            <a:pPr marL="0" indent="0" algn="ctr">
              <a:buNone/>
            </a:pPr>
            <a:endParaRPr lang="vi-VN" sz="1400">
              <a:solidFill>
                <a:srgbClr val="262626"/>
              </a:solidFill>
              <a:latin typeface="Arial" panose="020B0604020202020204" pitchFamily="34" charset="0"/>
            </a:endParaRPr>
          </a:p>
        </p:txBody>
      </p:sp>
      <p:pic>
        <p:nvPicPr>
          <p:cNvPr id="8" name="Picture 7">
            <a:extLst>
              <a:ext uri="{FF2B5EF4-FFF2-40B4-BE49-F238E27FC236}">
                <a16:creationId xmlns:a16="http://schemas.microsoft.com/office/drawing/2014/main" id="{F10B8058-A54B-4262-AFE3-FB4174C3B07D}"/>
              </a:ext>
            </a:extLst>
          </p:cNvPr>
          <p:cNvPicPr>
            <a:picLocks noChangeAspect="1"/>
          </p:cNvPicPr>
          <p:nvPr/>
        </p:nvPicPr>
        <p:blipFill>
          <a:blip r:embed="rId5"/>
          <a:stretch>
            <a:fillRect/>
          </a:stretch>
        </p:blipFill>
        <p:spPr>
          <a:xfrm>
            <a:off x="3600450" y="2803429"/>
            <a:ext cx="4565650" cy="1747067"/>
          </a:xfrm>
          <a:prstGeom prst="rect">
            <a:avLst/>
          </a:prstGeom>
          <a:ln w="57150" cmpd="thickThin">
            <a:solidFill>
              <a:srgbClr val="7F7F7F"/>
            </a:solidFill>
            <a:miter lim="800000"/>
          </a:ln>
        </p:spPr>
      </p:pic>
    </p:spTree>
    <p:extLst>
      <p:ext uri="{BB962C8B-B14F-4D97-AF65-F5344CB8AC3E}">
        <p14:creationId xmlns:p14="http://schemas.microsoft.com/office/powerpoint/2010/main" val="177696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6AED-A133-42FC-9E60-0FEA7E76F52E}"/>
              </a:ext>
            </a:extLst>
          </p:cNvPr>
          <p:cNvSpPr>
            <a:spLocks noGrp="1"/>
          </p:cNvSpPr>
          <p:nvPr>
            <p:ph type="title"/>
          </p:nvPr>
        </p:nvSpPr>
        <p:spPr/>
        <p:txBody>
          <a:bodyPr/>
          <a:lstStyle/>
          <a:p>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2. Quy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trình</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a:t>
            </a:r>
            <a:r>
              <a:rPr kumimoji="0" lang="vi-VN" sz="3200" b="0" i="0" u="none" strike="noStrike" kern="1200" cap="none" spc="0" normalizeH="0" baseline="0" noProof="0" err="1">
                <a:ln w="3175" cmpd="sng">
                  <a:noFill/>
                </a:ln>
                <a:solidFill>
                  <a:prstClr val="black">
                    <a:lumMod val="85000"/>
                    <a:lumOff val="15000"/>
                  </a:prstClr>
                </a:solidFill>
                <a:effectLst/>
                <a:uLnTx/>
                <a:uFillTx/>
                <a:latin typeface="Arial" panose="020B0604020202020204" pitchFamily="34" charset="0"/>
                <a:ea typeface="+mj-ea"/>
                <a:cs typeface="+mj-cs"/>
              </a:rPr>
              <a:t>triển</a:t>
            </a:r>
            <a:r>
              <a:rPr kumimoji="0" lang="vi-VN" sz="3200" b="0" i="0" u="none" strike="noStrike" kern="1200" cap="none" spc="0" normalizeH="0" baseline="0" noProof="0">
                <a:ln w="3175" cmpd="sng">
                  <a:noFill/>
                </a:ln>
                <a:solidFill>
                  <a:prstClr val="black">
                    <a:lumMod val="85000"/>
                    <a:lumOff val="15000"/>
                  </a:prstClr>
                </a:solidFill>
                <a:effectLst/>
                <a:uLnTx/>
                <a:uFillTx/>
                <a:latin typeface="Arial" panose="020B0604020202020204" pitchFamily="34" charset="0"/>
                <a:ea typeface="+mj-ea"/>
                <a:cs typeface="+mj-cs"/>
              </a:rPr>
              <a:t> khai</a:t>
            </a:r>
            <a:endParaRPr lang="vi-VN"/>
          </a:p>
        </p:txBody>
      </p:sp>
      <p:sp>
        <p:nvSpPr>
          <p:cNvPr id="3" name="Content Placeholder 2">
            <a:extLst>
              <a:ext uri="{FF2B5EF4-FFF2-40B4-BE49-F238E27FC236}">
                <a16:creationId xmlns:a16="http://schemas.microsoft.com/office/drawing/2014/main" id="{0D70DA52-D293-4853-95BD-E02BDDD1F6F5}"/>
              </a:ext>
            </a:extLst>
          </p:cNvPr>
          <p:cNvSpPr>
            <a:spLocks noGrp="1"/>
          </p:cNvSpPr>
          <p:nvPr>
            <p:ph idx="1"/>
          </p:nvPr>
        </p:nvSpPr>
        <p:spPr>
          <a:xfrm>
            <a:off x="1048172" y="2490135"/>
            <a:ext cx="7209370" cy="3444997"/>
          </a:xfrm>
        </p:spPr>
        <p:txBody>
          <a:bodyPr/>
          <a:lstStyle/>
          <a:p>
            <a:pPr marL="0" indent="0">
              <a:buNone/>
            </a:pPr>
            <a:r>
              <a:rPr lang="vi-VN" b="1" err="1">
                <a:latin typeface="Arial" panose="020B0604020202020204" pitchFamily="34" charset="0"/>
              </a:rPr>
              <a:t>Bước</a:t>
            </a:r>
            <a:r>
              <a:rPr lang="vi-VN" b="1">
                <a:latin typeface="Arial" panose="020B0604020202020204" pitchFamily="34" charset="0"/>
              </a:rPr>
              <a:t> 5: </a:t>
            </a:r>
            <a:r>
              <a:rPr lang="vi-VN" b="1" err="1">
                <a:latin typeface="Arial" panose="020B0604020202020204" pitchFamily="34" charset="0"/>
              </a:rPr>
              <a:t>Xuất</a:t>
            </a:r>
            <a:r>
              <a:rPr lang="vi-VN" b="1">
                <a:latin typeface="Arial" panose="020B0604020202020204" pitchFamily="34" charset="0"/>
              </a:rPr>
              <a:t> </a:t>
            </a:r>
            <a:r>
              <a:rPr lang="vi-VN" b="1" err="1">
                <a:latin typeface="Arial" panose="020B0604020202020204" pitchFamily="34" charset="0"/>
              </a:rPr>
              <a:t>ảnh</a:t>
            </a:r>
            <a:r>
              <a:rPr lang="vi-VN" b="1">
                <a:latin typeface="Arial" panose="020B0604020202020204" pitchFamily="34" charset="0"/>
              </a:rPr>
              <a:t> sau khi </a:t>
            </a:r>
            <a:r>
              <a:rPr lang="vi-VN" b="1" err="1">
                <a:latin typeface="Arial" panose="020B0604020202020204" pitchFamily="34" charset="0"/>
              </a:rPr>
              <a:t>xử</a:t>
            </a:r>
            <a:r>
              <a:rPr lang="vi-VN" b="1">
                <a:latin typeface="Arial" panose="020B0604020202020204" pitchFamily="34" charset="0"/>
              </a:rPr>
              <a:t> </a:t>
            </a:r>
            <a:r>
              <a:rPr lang="vi-VN" b="1" err="1">
                <a:latin typeface="Arial" panose="020B0604020202020204" pitchFamily="34" charset="0"/>
              </a:rPr>
              <a:t>lý</a:t>
            </a:r>
            <a:endParaRPr lang="vi-VN" b="1">
              <a:latin typeface="Arial" panose="020B0604020202020204" pitchFamily="34" charset="0"/>
            </a:endParaRPr>
          </a:p>
          <a:p>
            <a:pPr marL="0" indent="0">
              <a:buNone/>
            </a:pPr>
            <a:r>
              <a:rPr lang="vi-VN">
                <a:latin typeface="Arial" panose="020B0604020202020204" pitchFamily="34" charset="0"/>
              </a:rPr>
              <a:t>Cho </a:t>
            </a:r>
            <a:r>
              <a:rPr lang="vi-VN" err="1">
                <a:latin typeface="Arial" panose="020B0604020202020204" pitchFamily="34" charset="0"/>
              </a:rPr>
              <a:t>phép</a:t>
            </a:r>
            <a:r>
              <a:rPr lang="vi-VN">
                <a:latin typeface="Arial" panose="020B0604020202020204" pitchFamily="34" charset="0"/>
              </a:rPr>
              <a:t> </a:t>
            </a:r>
            <a:r>
              <a:rPr lang="vi-VN" err="1">
                <a:latin typeface="Arial" panose="020B0604020202020204" pitchFamily="34" charset="0"/>
              </a:rPr>
              <a:t>người</a:t>
            </a:r>
            <a:r>
              <a:rPr lang="vi-VN">
                <a:latin typeface="Arial" panose="020B0604020202020204" pitchFamily="34" charset="0"/>
              </a:rPr>
              <a:t> </a:t>
            </a:r>
            <a:r>
              <a:rPr lang="vi-VN" err="1">
                <a:latin typeface="Arial" panose="020B0604020202020204" pitchFamily="34" charset="0"/>
              </a:rPr>
              <a:t>dùng</a:t>
            </a:r>
            <a:r>
              <a:rPr lang="vi-VN">
                <a:latin typeface="Arial" panose="020B0604020202020204" pitchFamily="34" charset="0"/>
              </a:rPr>
              <a:t> lưu </a:t>
            </a:r>
            <a:r>
              <a:rPr lang="vi-VN" err="1">
                <a:latin typeface="Arial" panose="020B0604020202020204" pitchFamily="34" charset="0"/>
              </a:rPr>
              <a:t>ảnh</a:t>
            </a:r>
            <a:r>
              <a:rPr lang="vi-VN">
                <a:latin typeface="Arial" panose="020B0604020202020204" pitchFamily="34" charset="0"/>
              </a:rPr>
              <a:t> sau khi </a:t>
            </a:r>
            <a:r>
              <a:rPr lang="vi-VN" err="1">
                <a:latin typeface="Arial" panose="020B0604020202020204" pitchFamily="34" charset="0"/>
              </a:rPr>
              <a:t>đã</a:t>
            </a:r>
            <a:r>
              <a:rPr lang="vi-VN">
                <a:latin typeface="Arial" panose="020B0604020202020204" pitchFamily="34" charset="0"/>
              </a:rPr>
              <a:t> </a:t>
            </a:r>
            <a:r>
              <a:rPr lang="vi-VN" err="1">
                <a:latin typeface="Arial" panose="020B0604020202020204" pitchFamily="34" charset="0"/>
              </a:rPr>
              <a:t>phát</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a:t>
            </a:r>
            <a:r>
              <a:rPr lang="vi-VN" err="1">
                <a:latin typeface="Arial" panose="020B0604020202020204" pitchFamily="34" charset="0"/>
              </a:rPr>
              <a:t>cạnh</a:t>
            </a:r>
            <a:r>
              <a:rPr lang="vi-VN">
                <a:latin typeface="Arial" panose="020B0604020202020204" pitchFamily="34" charset="0"/>
              </a:rPr>
              <a:t> </a:t>
            </a:r>
            <a:r>
              <a:rPr lang="vi-VN" err="1">
                <a:latin typeface="Arial" panose="020B0604020202020204" pitchFamily="34" charset="0"/>
              </a:rPr>
              <a:t>bằng</a:t>
            </a:r>
            <a:r>
              <a:rPr lang="vi-VN">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tử</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a:t>
            </a:r>
          </a:p>
          <a:p>
            <a:pPr marL="0" indent="0">
              <a:buNone/>
            </a:pPr>
            <a:endParaRPr lang="vi-VN">
              <a:latin typeface="Arial" panose="020B0604020202020204" pitchFamily="34" charset="0"/>
            </a:endParaRPr>
          </a:p>
          <a:p>
            <a:pPr marL="0" indent="0">
              <a:buNone/>
            </a:pPr>
            <a:endParaRPr lang="vi-VN" sz="2400">
              <a:latin typeface="Arial" panose="020B0604020202020204" pitchFamily="34" charset="0"/>
            </a:endParaRPr>
          </a:p>
          <a:p>
            <a:pPr marL="0" indent="0">
              <a:buNone/>
            </a:pPr>
            <a:endParaRPr lang="vi-VN">
              <a:latin typeface="Arial" panose="020B0604020202020204" pitchFamily="34" charset="0"/>
            </a:endParaRPr>
          </a:p>
          <a:p>
            <a:pPr marL="0" indent="0">
              <a:buNone/>
            </a:pPr>
            <a:endParaRPr lang="vi-VN">
              <a:latin typeface="Arial" panose="020B0604020202020204" pitchFamily="34" charset="0"/>
            </a:endParaRPr>
          </a:p>
          <a:p>
            <a:pPr marL="0" indent="0">
              <a:buNone/>
            </a:pPr>
            <a:endParaRPr lang="vi-VN">
              <a:latin typeface="Arial" panose="020B0604020202020204" pitchFamily="34" charset="0"/>
            </a:endParaRPr>
          </a:p>
          <a:p>
            <a:endParaRPr lang="vi-VN">
              <a:latin typeface="Arial" panose="020B0604020202020204" pitchFamily="34" charset="0"/>
            </a:endParaRPr>
          </a:p>
        </p:txBody>
      </p:sp>
      <p:pic>
        <p:nvPicPr>
          <p:cNvPr id="5" name="Picture 4">
            <a:extLst>
              <a:ext uri="{FF2B5EF4-FFF2-40B4-BE49-F238E27FC236}">
                <a16:creationId xmlns:a16="http://schemas.microsoft.com/office/drawing/2014/main" id="{505D2911-F1E6-4F69-9772-4CA553568CF0}"/>
              </a:ext>
            </a:extLst>
          </p:cNvPr>
          <p:cNvPicPr>
            <a:picLocks noChangeAspect="1"/>
          </p:cNvPicPr>
          <p:nvPr/>
        </p:nvPicPr>
        <p:blipFill>
          <a:blip r:embed="rId2"/>
          <a:stretch>
            <a:fillRect/>
          </a:stretch>
        </p:blipFill>
        <p:spPr>
          <a:xfrm>
            <a:off x="1048172" y="3976717"/>
            <a:ext cx="7209370" cy="1324160"/>
          </a:xfrm>
          <a:prstGeom prst="rect">
            <a:avLst/>
          </a:prstGeom>
        </p:spPr>
      </p:pic>
    </p:spTree>
    <p:extLst>
      <p:ext uri="{BB962C8B-B14F-4D97-AF65-F5344CB8AC3E}">
        <p14:creationId xmlns:p14="http://schemas.microsoft.com/office/powerpoint/2010/main" val="255364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15" name="Picture 1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AED6AED-A133-42FC-9E60-0FEA7E76F52E}"/>
              </a:ext>
            </a:extLst>
          </p:cNvPr>
          <p:cNvSpPr>
            <a:spLocks noGrp="1"/>
          </p:cNvSpPr>
          <p:nvPr>
            <p:ph type="title"/>
          </p:nvPr>
        </p:nvSpPr>
        <p:spPr>
          <a:xfrm>
            <a:off x="971551" y="982132"/>
            <a:ext cx="2745042" cy="1325373"/>
          </a:xfrm>
        </p:spPr>
        <p:txBody>
          <a:bodyPr anchor="b">
            <a:normAutofit/>
          </a:bodyPr>
          <a:lstStyle/>
          <a:p>
            <a:r>
              <a:rPr lang="vi-VN" sz="3200">
                <a:solidFill>
                  <a:srgbClr val="262626"/>
                </a:solidFill>
                <a:latin typeface="Arial" panose="020B0604020202020204" pitchFamily="34" charset="0"/>
              </a:rPr>
              <a:t>3. Giao </a:t>
            </a:r>
            <a:r>
              <a:rPr lang="vi-VN" sz="3200" err="1">
                <a:solidFill>
                  <a:srgbClr val="262626"/>
                </a:solidFill>
                <a:latin typeface="Arial" panose="020B0604020202020204" pitchFamily="34" charset="0"/>
              </a:rPr>
              <a:t>diện</a:t>
            </a:r>
            <a:r>
              <a:rPr lang="vi-VN" sz="3200">
                <a:solidFill>
                  <a:srgbClr val="262626"/>
                </a:solidFill>
                <a:latin typeface="Arial" panose="020B0604020202020204" pitchFamily="34" charset="0"/>
              </a:rPr>
              <a:t> </a:t>
            </a:r>
            <a:r>
              <a:rPr lang="vi-VN" sz="3200" err="1">
                <a:solidFill>
                  <a:srgbClr val="262626"/>
                </a:solidFill>
                <a:latin typeface="Arial" panose="020B0604020202020204" pitchFamily="34" charset="0"/>
              </a:rPr>
              <a:t>ứng</a:t>
            </a:r>
            <a:r>
              <a:rPr lang="vi-VN" sz="3200">
                <a:solidFill>
                  <a:srgbClr val="262626"/>
                </a:solidFill>
                <a:latin typeface="Arial" panose="020B0604020202020204" pitchFamily="34" charset="0"/>
              </a:rPr>
              <a:t> </a:t>
            </a:r>
            <a:r>
              <a:rPr lang="vi-VN" sz="3200" err="1">
                <a:solidFill>
                  <a:srgbClr val="262626"/>
                </a:solidFill>
                <a:latin typeface="Arial" panose="020B0604020202020204" pitchFamily="34" charset="0"/>
              </a:rPr>
              <a:t>dụng</a:t>
            </a:r>
            <a:endParaRPr lang="vi-VN" sz="3200">
              <a:solidFill>
                <a:srgbClr val="262626"/>
              </a:solidFill>
            </a:endParaRPr>
          </a:p>
        </p:txBody>
      </p:sp>
      <p:cxnSp>
        <p:nvCxnSpPr>
          <p:cNvPr id="20" name="Straight Connector 1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1550" y="2400639"/>
            <a:ext cx="2745043"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0D70DA52-D293-4853-95BD-E02BDDD1F6F5}"/>
              </a:ext>
            </a:extLst>
          </p:cNvPr>
          <p:cNvSpPr>
            <a:spLocks noGrp="1"/>
          </p:cNvSpPr>
          <p:nvPr>
            <p:ph idx="1"/>
          </p:nvPr>
        </p:nvSpPr>
        <p:spPr>
          <a:xfrm>
            <a:off x="971550" y="2493774"/>
            <a:ext cx="2745043" cy="3382094"/>
          </a:xfrm>
        </p:spPr>
        <p:txBody>
          <a:bodyPr>
            <a:normAutofit/>
          </a:bodyPr>
          <a:lstStyle/>
          <a:p>
            <a:pPr marL="0" indent="0">
              <a:buNone/>
            </a:pPr>
            <a:r>
              <a:rPr lang="vi-VN" sz="1400">
                <a:solidFill>
                  <a:srgbClr val="262626"/>
                </a:solidFill>
                <a:latin typeface="Arial" panose="020B0604020202020204" pitchFamily="34" charset="0"/>
              </a:rPr>
              <a:t>Giao </a:t>
            </a:r>
            <a:r>
              <a:rPr lang="vi-VN" sz="1400" err="1">
                <a:solidFill>
                  <a:srgbClr val="262626"/>
                </a:solidFill>
                <a:latin typeface="Arial" panose="020B0604020202020204" pitchFamily="34" charset="0"/>
              </a:rPr>
              <a:t>diện</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được</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thiết</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kế</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bằng</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Qt</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Designer</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gồm</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các</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thành</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phần</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chính</a:t>
            </a:r>
            <a:r>
              <a:rPr lang="vi-VN" sz="1400">
                <a:solidFill>
                  <a:srgbClr val="262626"/>
                </a:solidFill>
                <a:latin typeface="Arial" panose="020B0604020202020204" pitchFamily="34" charset="0"/>
              </a:rPr>
              <a:t>:</a:t>
            </a:r>
          </a:p>
          <a:p>
            <a:pPr>
              <a:buFont typeface="Arial" panose="020B0604020202020204" pitchFamily="34" charset="0"/>
              <a:buChar char="•"/>
            </a:pPr>
            <a:r>
              <a:rPr lang="vi-VN" sz="1400" err="1">
                <a:solidFill>
                  <a:srgbClr val="262626"/>
                </a:solidFill>
                <a:latin typeface="Arial" panose="020B0604020202020204" pitchFamily="34" charset="0"/>
              </a:rPr>
              <a:t>Nút</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tải</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ảnh</a:t>
            </a:r>
            <a:r>
              <a:rPr lang="vi-VN" sz="1400">
                <a:solidFill>
                  <a:srgbClr val="262626"/>
                </a:solidFill>
                <a:latin typeface="Arial" panose="020B0604020202020204" pitchFamily="34" charset="0"/>
              </a:rPr>
              <a:t> lên (</a:t>
            </a:r>
            <a:r>
              <a:rPr lang="vi-VN" sz="1400" err="1">
                <a:solidFill>
                  <a:srgbClr val="262626"/>
                </a:solidFill>
                <a:latin typeface="Arial" panose="020B0604020202020204" pitchFamily="34" charset="0"/>
              </a:rPr>
              <a:t>QPushButton</a:t>
            </a:r>
            <a:r>
              <a:rPr lang="vi-VN" sz="1400">
                <a:solidFill>
                  <a:srgbClr val="262626"/>
                </a:solidFill>
                <a:latin typeface="Arial" panose="020B0604020202020204" pitchFamily="34" charset="0"/>
              </a:rPr>
              <a:t>)</a:t>
            </a:r>
          </a:p>
          <a:p>
            <a:pPr>
              <a:buFont typeface="Arial" panose="020B0604020202020204" pitchFamily="34" charset="0"/>
              <a:buChar char="•"/>
            </a:pPr>
            <a:r>
              <a:rPr lang="vi-VN" sz="1400" err="1">
                <a:solidFill>
                  <a:srgbClr val="262626"/>
                </a:solidFill>
                <a:latin typeface="Arial" panose="020B0604020202020204" pitchFamily="34" charset="0"/>
              </a:rPr>
              <a:t>Nút</a:t>
            </a:r>
            <a:r>
              <a:rPr lang="vi-VN" sz="1400">
                <a:solidFill>
                  <a:srgbClr val="262626"/>
                </a:solidFill>
                <a:latin typeface="Arial" panose="020B0604020202020204" pitchFamily="34" charset="0"/>
              </a:rPr>
              <a:t> lưu </a:t>
            </a:r>
            <a:r>
              <a:rPr lang="vi-VN" sz="1400" err="1">
                <a:solidFill>
                  <a:srgbClr val="262626"/>
                </a:solidFill>
                <a:latin typeface="Arial" panose="020B0604020202020204" pitchFamily="34" charset="0"/>
              </a:rPr>
              <a:t>ảnh</a:t>
            </a:r>
            <a:r>
              <a:rPr lang="vi-VN" sz="1400">
                <a:solidFill>
                  <a:srgbClr val="262626"/>
                </a:solidFill>
                <a:latin typeface="Arial" panose="020B0604020202020204" pitchFamily="34" charset="0"/>
              </a:rPr>
              <a:t>(</a:t>
            </a:r>
            <a:r>
              <a:rPr lang="vi-VN" sz="1400" err="1">
                <a:solidFill>
                  <a:srgbClr val="262626"/>
                </a:solidFill>
                <a:latin typeface="Arial" panose="020B0604020202020204" pitchFamily="34" charset="0"/>
              </a:rPr>
              <a:t>QPushButton</a:t>
            </a:r>
            <a:r>
              <a:rPr lang="vi-VN" sz="1400">
                <a:solidFill>
                  <a:srgbClr val="262626"/>
                </a:solidFill>
                <a:latin typeface="Arial" panose="020B0604020202020204" pitchFamily="34" charset="0"/>
              </a:rPr>
              <a:t>)</a:t>
            </a:r>
          </a:p>
          <a:p>
            <a:pPr>
              <a:buFont typeface="Arial" panose="020B0604020202020204" pitchFamily="34" charset="0"/>
              <a:buChar char="•"/>
            </a:pPr>
            <a:r>
              <a:rPr lang="vi-VN" sz="1400" err="1">
                <a:solidFill>
                  <a:srgbClr val="262626"/>
                </a:solidFill>
                <a:latin typeface="Arial" panose="020B0604020202020204" pitchFamily="34" charset="0"/>
              </a:rPr>
              <a:t>Nút</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xóa</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ảnh</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QPushButton</a:t>
            </a:r>
            <a:r>
              <a:rPr lang="vi-VN" sz="1400">
                <a:solidFill>
                  <a:srgbClr val="262626"/>
                </a:solidFill>
                <a:latin typeface="Arial" panose="020B0604020202020204" pitchFamily="34" charset="0"/>
              </a:rPr>
              <a:t>)</a:t>
            </a:r>
          </a:p>
          <a:p>
            <a:pPr>
              <a:buFont typeface="Arial" panose="020B0604020202020204" pitchFamily="34" charset="0"/>
              <a:buChar char="•"/>
            </a:pPr>
            <a:r>
              <a:rPr lang="vi-VN" sz="1400">
                <a:solidFill>
                  <a:srgbClr val="262626"/>
                </a:solidFill>
                <a:latin typeface="Arial" panose="020B0604020202020204" pitchFamily="34" charset="0"/>
              </a:rPr>
              <a:t>Khu </a:t>
            </a:r>
            <a:r>
              <a:rPr lang="vi-VN" sz="1400" err="1">
                <a:solidFill>
                  <a:srgbClr val="262626"/>
                </a:solidFill>
                <a:latin typeface="Arial" panose="020B0604020202020204" pitchFamily="34" charset="0"/>
              </a:rPr>
              <a:t>vực</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hiển</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thị</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ảnh</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gốc</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và</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ảnh</a:t>
            </a:r>
            <a:r>
              <a:rPr lang="vi-VN" sz="1400">
                <a:solidFill>
                  <a:srgbClr val="262626"/>
                </a:solidFill>
                <a:latin typeface="Arial" panose="020B0604020202020204" pitchFamily="34" charset="0"/>
              </a:rPr>
              <a:t> sau </a:t>
            </a:r>
            <a:r>
              <a:rPr lang="vi-VN" sz="1400" err="1">
                <a:solidFill>
                  <a:srgbClr val="262626"/>
                </a:solidFill>
                <a:latin typeface="Arial" panose="020B0604020202020204" pitchFamily="34" charset="0"/>
              </a:rPr>
              <a:t>xử</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lý</a:t>
            </a:r>
            <a:r>
              <a:rPr lang="vi-VN" sz="1400">
                <a:solidFill>
                  <a:srgbClr val="262626"/>
                </a:solidFill>
                <a:latin typeface="Arial" panose="020B0604020202020204" pitchFamily="34" charset="0"/>
              </a:rPr>
              <a:t> (</a:t>
            </a:r>
            <a:r>
              <a:rPr lang="vi-VN" sz="1400" err="1">
                <a:solidFill>
                  <a:srgbClr val="262626"/>
                </a:solidFill>
                <a:latin typeface="Arial" panose="020B0604020202020204" pitchFamily="34" charset="0"/>
              </a:rPr>
              <a:t>QLabel</a:t>
            </a:r>
            <a:r>
              <a:rPr lang="vi-VN" sz="1400">
                <a:solidFill>
                  <a:srgbClr val="262626"/>
                </a:solidFill>
                <a:latin typeface="Arial" panose="020B0604020202020204" pitchFamily="34" charset="0"/>
              </a:rPr>
              <a:t>)</a:t>
            </a:r>
          </a:p>
          <a:p>
            <a:pPr algn="ctr"/>
            <a:endParaRPr lang="vi-VN" sz="1400">
              <a:solidFill>
                <a:srgbClr val="262626"/>
              </a:solidFill>
              <a:latin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98BF7077-CEF2-414B-967B-87E3398C76E0}"/>
              </a:ext>
            </a:extLst>
          </p:cNvPr>
          <p:cNvPicPr>
            <a:picLocks noChangeAspect="1"/>
          </p:cNvPicPr>
          <p:nvPr/>
        </p:nvPicPr>
        <p:blipFill>
          <a:blip r:embed="rId5"/>
          <a:stretch>
            <a:fillRect/>
          </a:stretch>
        </p:blipFill>
        <p:spPr>
          <a:xfrm>
            <a:off x="4019631" y="1811077"/>
            <a:ext cx="4102099" cy="3291934"/>
          </a:xfrm>
          <a:prstGeom prst="rect">
            <a:avLst/>
          </a:prstGeom>
          <a:ln w="57150" cmpd="thickThin">
            <a:solidFill>
              <a:srgbClr val="7F7F7F"/>
            </a:solidFill>
            <a:miter lim="800000"/>
          </a:ln>
        </p:spPr>
      </p:pic>
    </p:spTree>
    <p:extLst>
      <p:ext uri="{BB962C8B-B14F-4D97-AF65-F5344CB8AC3E}">
        <p14:creationId xmlns:p14="http://schemas.microsoft.com/office/powerpoint/2010/main" val="66176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40F1B47-90A2-4083-81AD-D3E0EA68BDE2}"/>
              </a:ext>
            </a:extLst>
          </p:cNvPr>
          <p:cNvSpPr>
            <a:spLocks noGrp="1"/>
          </p:cNvSpPr>
          <p:nvPr>
            <p:ph type="title"/>
          </p:nvPr>
        </p:nvSpPr>
        <p:spPr>
          <a:xfrm>
            <a:off x="714081" y="954756"/>
            <a:ext cx="2047810" cy="4946003"/>
          </a:xfrm>
        </p:spPr>
        <p:txBody>
          <a:bodyPr>
            <a:normAutofit/>
          </a:bodyPr>
          <a:lstStyle/>
          <a:p>
            <a:r>
              <a:rPr lang="en-US">
                <a:solidFill>
                  <a:srgbClr val="FFFFFF"/>
                </a:solidFill>
                <a:latin typeface="Arial" panose="020B0604020202020204" pitchFamily="34" charset="0"/>
                <a:cs typeface="Arial" panose="020B0604020202020204" pitchFamily="34" charset="0"/>
              </a:rPr>
              <a:t>IV. </a:t>
            </a:r>
            <a:r>
              <a:rPr lang="en-US" err="1">
                <a:solidFill>
                  <a:srgbClr val="FFFFFF"/>
                </a:solidFill>
                <a:latin typeface="Arial" panose="020B0604020202020204" pitchFamily="34" charset="0"/>
                <a:cs typeface="Arial" panose="020B0604020202020204" pitchFamily="34" charset="0"/>
              </a:rPr>
              <a:t>Kết</a:t>
            </a:r>
            <a:r>
              <a:rPr lang="en-US">
                <a:solidFill>
                  <a:srgbClr val="FFFFFF"/>
                </a:solidFill>
                <a:latin typeface="Arial" panose="020B0604020202020204" pitchFamily="34" charset="0"/>
                <a:cs typeface="Arial" panose="020B0604020202020204" pitchFamily="34" charset="0"/>
              </a:rPr>
              <a:t> </a:t>
            </a:r>
            <a:r>
              <a:rPr lang="en-US" err="1">
                <a:solidFill>
                  <a:srgbClr val="FFFFFF"/>
                </a:solidFill>
                <a:latin typeface="Arial" panose="020B0604020202020204" pitchFamily="34" charset="0"/>
                <a:cs typeface="Arial" panose="020B0604020202020204" pitchFamily="34" charset="0"/>
              </a:rPr>
              <a:t>quả</a:t>
            </a:r>
            <a:r>
              <a:rPr lang="en-US">
                <a:solidFill>
                  <a:srgbClr val="FFFFFF"/>
                </a:solidFill>
                <a:latin typeface="Arial" panose="020B0604020202020204" pitchFamily="34" charset="0"/>
                <a:cs typeface="Arial" panose="020B0604020202020204" pitchFamily="34" charset="0"/>
              </a:rPr>
              <a:t> </a:t>
            </a:r>
            <a:r>
              <a:rPr lang="en-US" err="1">
                <a:solidFill>
                  <a:srgbClr val="FFFFFF"/>
                </a:solidFill>
                <a:latin typeface="Arial" panose="020B0604020202020204" pitchFamily="34" charset="0"/>
                <a:cs typeface="Arial" panose="020B0604020202020204" pitchFamily="34" charset="0"/>
              </a:rPr>
              <a:t>thực</a:t>
            </a:r>
            <a:r>
              <a:rPr lang="en-US">
                <a:solidFill>
                  <a:srgbClr val="FFFFFF"/>
                </a:solidFill>
                <a:latin typeface="Arial" panose="020B0604020202020204" pitchFamily="34" charset="0"/>
                <a:cs typeface="Arial" panose="020B0604020202020204" pitchFamily="34" charset="0"/>
              </a:rPr>
              <a:t> </a:t>
            </a:r>
            <a:r>
              <a:rPr lang="en-US" err="1">
                <a:solidFill>
                  <a:srgbClr val="FFFFFF"/>
                </a:solidFill>
                <a:latin typeface="Arial" panose="020B0604020202020204" pitchFamily="34" charset="0"/>
                <a:cs typeface="Arial" panose="020B0604020202020204" pitchFamily="34" charset="0"/>
              </a:rPr>
              <a:t>nghiệm</a:t>
            </a:r>
            <a:endParaRPr lang="vi-VN">
              <a:solidFill>
                <a:srgbClr val="FFFF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4260E7-D183-4517-BBF9-16983C72AE03}"/>
              </a:ext>
            </a:extLst>
          </p:cNvPr>
          <p:cNvSpPr>
            <a:spLocks noGrp="1"/>
          </p:cNvSpPr>
          <p:nvPr>
            <p:ph idx="1"/>
          </p:nvPr>
        </p:nvSpPr>
        <p:spPr>
          <a:xfrm>
            <a:off x="3855700" y="469900"/>
            <a:ext cx="4465223" cy="5405968"/>
          </a:xfrm>
        </p:spPr>
        <p:txBody>
          <a:bodyPr anchor="ctr">
            <a:normAutofit/>
          </a:bodyPr>
          <a:lstStyle/>
          <a:p>
            <a:pPr marL="457200" indent="-457200">
              <a:buFont typeface="+mj-lt"/>
              <a:buAutoNum type="arabicPeriod"/>
            </a:pP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đạt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endParaRPr lang="en-US">
              <a:latin typeface="Arial" panose="020B0604020202020204" pitchFamily="34" charset="0"/>
              <a:cs typeface="Arial" panose="020B0604020202020204" pitchFamily="34" charset="0"/>
            </a:endParaRPr>
          </a:p>
          <a:p>
            <a:pPr marL="457200" indent="-457200">
              <a:buFont typeface="+mj-lt"/>
              <a:buAutoNum type="arabicPeriod"/>
            </a:pPr>
            <a:r>
              <a:rPr lang="en-US">
                <a:latin typeface="Arial" panose="020B0604020202020204" pitchFamily="34" charset="0"/>
                <a:cs typeface="Arial" panose="020B0604020202020204" pitchFamily="34" charset="0"/>
              </a:rPr>
              <a:t>So </a:t>
            </a:r>
            <a:r>
              <a:rPr lang="en-US" err="1">
                <a:latin typeface="Arial" panose="020B0604020202020204" pitchFamily="34" charset="0"/>
                <a:cs typeface="Arial" panose="020B0604020202020204" pitchFamily="34" charset="0"/>
              </a:rPr>
              <a:t>sánh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Sobel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Prewitt</a:t>
            </a:r>
          </a:p>
          <a:p>
            <a:pPr marL="457200" indent="-457200">
              <a:buFont typeface="+mj-lt"/>
              <a:buAutoNum type="arabicPeriod"/>
            </a:pPr>
            <a:r>
              <a:rPr lang="en-US" err="1">
                <a:latin typeface="Arial" panose="020B0604020202020204" pitchFamily="34" charset="0"/>
                <a:cs typeface="Arial" panose="020B0604020202020204" pitchFamily="34" charset="0"/>
              </a:rPr>
              <a: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ảnh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nhau</a:t>
            </a:r>
            <a:endParaRPr lang="vi-V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419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A9BC876-571A-45A6-93A3-FB2839CE6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484B2EA-E61C-489C-A595-160191247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15" name="Picture 14">
              <a:extLst>
                <a:ext uri="{FF2B5EF4-FFF2-40B4-BE49-F238E27FC236}">
                  <a16:creationId xmlns:a16="http://schemas.microsoft.com/office/drawing/2014/main" id="{9E987F02-C120-4654-AD1E-98AF4B643EF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64E470B5-B546-4390-9A0D-408D4989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D061B9CE-C400-4868-9385-01A0BBB98C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40C49D50-A49B-4F80-81C4-05BBCF4B5A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34363F4-7650-49B4-9E8B-238092787B7A}"/>
              </a:ext>
            </a:extLst>
          </p:cNvPr>
          <p:cNvSpPr>
            <a:spLocks noGrp="1"/>
          </p:cNvSpPr>
          <p:nvPr>
            <p:ph type="title"/>
          </p:nvPr>
        </p:nvSpPr>
        <p:spPr>
          <a:xfrm>
            <a:off x="885075" y="982132"/>
            <a:ext cx="4765975" cy="1303867"/>
          </a:xfrm>
        </p:spPr>
        <p:txBody>
          <a:bodyPr>
            <a:normAutofit/>
          </a:bodyPr>
          <a:lstStyle/>
          <a:p>
            <a:r>
              <a:rPr lang="en-US"/>
              <a:t>1. </a:t>
            </a:r>
            <a:r>
              <a:rPr lang="en-US" err="1"/>
              <a:t>Kết</a:t>
            </a:r>
            <a:r>
              <a:rPr lang="en-US"/>
              <a:t> </a:t>
            </a:r>
            <a:r>
              <a:rPr lang="en-US" err="1"/>
              <a:t>quả</a:t>
            </a:r>
            <a:r>
              <a:rPr lang="en-US"/>
              <a:t> </a:t>
            </a:r>
            <a:r>
              <a:rPr lang="en-US" err="1"/>
              <a:t>đạt</a:t>
            </a:r>
            <a:r>
              <a:rPr lang="en-US"/>
              <a:t> </a:t>
            </a:r>
            <a:r>
              <a:rPr lang="en-US" err="1"/>
              <a:t>được</a:t>
            </a:r>
            <a:endParaRPr lang="vi-VN"/>
          </a:p>
        </p:txBody>
      </p:sp>
      <p:cxnSp>
        <p:nvCxnSpPr>
          <p:cNvPr id="20" name="Straight Connector 19">
            <a:extLst>
              <a:ext uri="{FF2B5EF4-FFF2-40B4-BE49-F238E27FC236}">
                <a16:creationId xmlns:a16="http://schemas.microsoft.com/office/drawing/2014/main" id="{1124B3AE-D38B-4A63-B422-F9792E745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7792" y="2400639"/>
            <a:ext cx="432054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7DE99D6C-3EA5-461E-9AFE-62B88F4A345E}"/>
              </a:ext>
            </a:extLst>
          </p:cNvPr>
          <p:cNvSpPr>
            <a:spLocks noGrp="1"/>
          </p:cNvSpPr>
          <p:nvPr>
            <p:ph idx="1"/>
          </p:nvPr>
        </p:nvSpPr>
        <p:spPr>
          <a:xfrm>
            <a:off x="875538" y="2556932"/>
            <a:ext cx="4785049" cy="3318936"/>
          </a:xfrm>
        </p:spPr>
        <p:txBody>
          <a:bodyPr>
            <a:normAutofit fontScale="85000" lnSpcReduction="10000"/>
          </a:bodyPr>
          <a:lstStyle/>
          <a:p>
            <a:pPr marL="0" indent="0" algn="just">
              <a:lnSpc>
                <a:spcPct val="90000"/>
              </a:lnSpc>
              <a:buNone/>
            </a:pPr>
            <a:r>
              <a:rPr lang="vi-VN" sz="2000">
                <a:latin typeface="Arial" panose="020B0604020202020204" pitchFamily="34" charset="0"/>
              </a:rPr>
              <a:t>	Trong </a:t>
            </a:r>
            <a:r>
              <a:rPr lang="vi-VN" sz="2000" err="1">
                <a:latin typeface="Arial" panose="020B0604020202020204" pitchFamily="34" charset="0"/>
              </a:rPr>
              <a:t>quá</a:t>
            </a:r>
            <a:r>
              <a:rPr lang="vi-VN" sz="2000">
                <a:latin typeface="Arial" panose="020B0604020202020204" pitchFamily="34" charset="0"/>
              </a:rPr>
              <a:t> </a:t>
            </a:r>
            <a:r>
              <a:rPr lang="vi-VN" sz="2000" err="1">
                <a:latin typeface="Arial" panose="020B0604020202020204" pitchFamily="34" charset="0"/>
              </a:rPr>
              <a:t>trình</a:t>
            </a:r>
            <a:r>
              <a:rPr lang="vi-VN" sz="2000">
                <a:latin typeface="Arial" panose="020B0604020202020204" pitchFamily="34" charset="0"/>
              </a:rPr>
              <a:t> </a:t>
            </a:r>
            <a:r>
              <a:rPr lang="vi-VN" sz="2000" err="1">
                <a:latin typeface="Arial" panose="020B0604020202020204" pitchFamily="34" charset="0"/>
              </a:rPr>
              <a:t>thực</a:t>
            </a:r>
            <a:r>
              <a:rPr lang="vi-VN" sz="2000">
                <a:latin typeface="Arial" panose="020B0604020202020204" pitchFamily="34" charset="0"/>
              </a:rPr>
              <a:t> </a:t>
            </a:r>
            <a:r>
              <a:rPr lang="vi-VN" sz="2000" err="1">
                <a:latin typeface="Arial" panose="020B0604020202020204" pitchFamily="34" charset="0"/>
              </a:rPr>
              <a:t>nghiệm</a:t>
            </a:r>
            <a:r>
              <a:rPr lang="vi-VN" sz="2000">
                <a:latin typeface="Arial" panose="020B0604020202020204" pitchFamily="34" charset="0"/>
              </a:rPr>
              <a:t>, </a:t>
            </a:r>
            <a:r>
              <a:rPr lang="vi-VN" sz="2000" err="1">
                <a:latin typeface="Arial" panose="020B0604020202020204" pitchFamily="34" charset="0"/>
              </a:rPr>
              <a:t>toán</a:t>
            </a:r>
            <a:r>
              <a:rPr lang="vi-VN" sz="2000">
                <a:latin typeface="Arial" panose="020B0604020202020204" pitchFamily="34" charset="0"/>
              </a:rPr>
              <a:t> </a:t>
            </a:r>
            <a:r>
              <a:rPr lang="vi-VN" sz="2000" err="1">
                <a:latin typeface="Arial" panose="020B0604020202020204" pitchFamily="34" charset="0"/>
              </a:rPr>
              <a:t>tử</a:t>
            </a:r>
            <a:r>
              <a:rPr lang="vi-VN" sz="2000">
                <a:latin typeface="Arial" panose="020B0604020202020204" pitchFamily="34" charset="0"/>
              </a:rPr>
              <a:t> </a:t>
            </a:r>
            <a:r>
              <a:rPr lang="vi-VN" sz="2000" err="1">
                <a:latin typeface="Arial" panose="020B0604020202020204" pitchFamily="34" charset="0"/>
              </a:rPr>
              <a:t>Robert</a:t>
            </a:r>
            <a:r>
              <a:rPr lang="vi-VN" sz="2000">
                <a:latin typeface="Arial" panose="020B0604020202020204" pitchFamily="34" charset="0"/>
              </a:rPr>
              <a:t> </a:t>
            </a:r>
            <a:r>
              <a:rPr lang="vi-VN" sz="2000" err="1">
                <a:latin typeface="Arial" panose="020B0604020202020204" pitchFamily="34" charset="0"/>
              </a:rPr>
              <a:t>đã</a:t>
            </a:r>
            <a:r>
              <a:rPr lang="vi-VN" sz="2000">
                <a:latin typeface="Arial" panose="020B0604020202020204" pitchFamily="34" charset="0"/>
              </a:rPr>
              <a:t> </a:t>
            </a:r>
            <a:r>
              <a:rPr lang="vi-VN" sz="2000" err="1">
                <a:latin typeface="Arial" panose="020B0604020202020204" pitchFamily="34" charset="0"/>
              </a:rPr>
              <a:t>được</a:t>
            </a:r>
            <a:r>
              <a:rPr lang="vi-VN" sz="2000">
                <a:latin typeface="Arial" panose="020B0604020202020204" pitchFamily="34" charset="0"/>
              </a:rPr>
              <a:t> </a:t>
            </a:r>
            <a:r>
              <a:rPr lang="vi-VN" sz="2000" err="1">
                <a:latin typeface="Arial" panose="020B0604020202020204" pitchFamily="34" charset="0"/>
              </a:rPr>
              <a:t>áp</a:t>
            </a:r>
            <a:r>
              <a:rPr lang="vi-VN" sz="2000">
                <a:latin typeface="Arial" panose="020B0604020202020204" pitchFamily="34" charset="0"/>
              </a:rPr>
              <a:t> </a:t>
            </a:r>
            <a:r>
              <a:rPr lang="vi-VN" sz="2000" err="1">
                <a:latin typeface="Arial" panose="020B0604020202020204" pitchFamily="34" charset="0"/>
              </a:rPr>
              <a:t>dụng</a:t>
            </a:r>
            <a:r>
              <a:rPr lang="vi-VN" sz="2000">
                <a:latin typeface="Arial" panose="020B0604020202020204" pitchFamily="34" charset="0"/>
              </a:rPr>
              <a:t> trên </a:t>
            </a:r>
            <a:r>
              <a:rPr lang="vi-VN" sz="2000" err="1">
                <a:latin typeface="Arial" panose="020B0604020202020204" pitchFamily="34" charset="0"/>
              </a:rPr>
              <a:t>nhiều</a:t>
            </a:r>
            <a:r>
              <a:rPr lang="vi-VN" sz="2000">
                <a:latin typeface="Arial" panose="020B0604020202020204" pitchFamily="34" charset="0"/>
              </a:rPr>
              <a:t> </a:t>
            </a:r>
            <a:r>
              <a:rPr lang="vi-VN" sz="2000" err="1">
                <a:latin typeface="Arial" panose="020B0604020202020204" pitchFamily="34" charset="0"/>
              </a:rPr>
              <a:t>loại</a:t>
            </a:r>
            <a:r>
              <a:rPr lang="vi-VN" sz="2000">
                <a:latin typeface="Arial" panose="020B0604020202020204" pitchFamily="34" charset="0"/>
              </a:rPr>
              <a:t> </a:t>
            </a: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khác</a:t>
            </a:r>
            <a:r>
              <a:rPr lang="vi-VN" sz="2000">
                <a:latin typeface="Arial" panose="020B0604020202020204" pitchFamily="34" charset="0"/>
              </a:rPr>
              <a:t> nhau </a:t>
            </a:r>
            <a:r>
              <a:rPr lang="vi-VN" sz="2000" err="1">
                <a:latin typeface="Arial" panose="020B0604020202020204" pitchFamily="34" charset="0"/>
              </a:rPr>
              <a:t>để</a:t>
            </a:r>
            <a:r>
              <a:rPr lang="vi-VN" sz="2000">
                <a:latin typeface="Arial" panose="020B0604020202020204" pitchFamily="34" charset="0"/>
              </a:rPr>
              <a:t> </a:t>
            </a:r>
            <a:r>
              <a:rPr lang="vi-VN" sz="2000" err="1">
                <a:latin typeface="Arial" panose="020B0604020202020204" pitchFamily="34" charset="0"/>
              </a:rPr>
              <a:t>đánh</a:t>
            </a:r>
            <a:r>
              <a:rPr lang="vi-VN" sz="2000">
                <a:latin typeface="Arial" panose="020B0604020202020204" pitchFamily="34" charset="0"/>
              </a:rPr>
              <a:t> </a:t>
            </a:r>
            <a:r>
              <a:rPr lang="vi-VN" sz="2000" err="1">
                <a:latin typeface="Arial" panose="020B0604020202020204" pitchFamily="34" charset="0"/>
              </a:rPr>
              <a:t>giá</a:t>
            </a:r>
            <a:r>
              <a:rPr lang="vi-VN" sz="2000">
                <a:latin typeface="Arial" panose="020B0604020202020204" pitchFamily="34" charset="0"/>
              </a:rPr>
              <a:t> </a:t>
            </a:r>
            <a:r>
              <a:rPr lang="vi-VN" sz="2000" err="1">
                <a:latin typeface="Arial" panose="020B0604020202020204" pitchFamily="34" charset="0"/>
              </a:rPr>
              <a:t>hiệu</a:t>
            </a:r>
            <a:r>
              <a:rPr lang="vi-VN" sz="2000">
                <a:latin typeface="Arial" panose="020B0604020202020204" pitchFamily="34" charset="0"/>
              </a:rPr>
              <a:t> </a:t>
            </a:r>
            <a:r>
              <a:rPr lang="vi-VN" sz="2000" err="1">
                <a:latin typeface="Arial" panose="020B0604020202020204" pitchFamily="34" charset="0"/>
              </a:rPr>
              <a:t>quả</a:t>
            </a:r>
            <a:r>
              <a:rPr lang="vi-VN" sz="2000">
                <a:latin typeface="Arial" panose="020B0604020202020204" pitchFamily="34" charset="0"/>
              </a:rPr>
              <a:t> </a:t>
            </a:r>
            <a:r>
              <a:rPr lang="vi-VN" sz="2000" err="1">
                <a:latin typeface="Arial" panose="020B0604020202020204" pitchFamily="34" charset="0"/>
              </a:rPr>
              <a:t>phát</a:t>
            </a:r>
            <a:r>
              <a:rPr lang="vi-VN" sz="2000">
                <a:latin typeface="Arial" panose="020B0604020202020204" pitchFamily="34" charset="0"/>
              </a:rPr>
              <a:t> </a:t>
            </a:r>
            <a:r>
              <a:rPr lang="vi-VN" sz="2000" err="1">
                <a:latin typeface="Arial" panose="020B0604020202020204" pitchFamily="34" charset="0"/>
              </a:rPr>
              <a:t>hiện</a:t>
            </a:r>
            <a:r>
              <a:rPr lang="vi-VN" sz="2000">
                <a:latin typeface="Arial" panose="020B0604020202020204" pitchFamily="34" charset="0"/>
              </a:rPr>
              <a:t> </a:t>
            </a:r>
            <a:r>
              <a:rPr lang="vi-VN" sz="2000" err="1">
                <a:latin typeface="Arial" panose="020B0604020202020204" pitchFamily="34" charset="0"/>
              </a:rPr>
              <a:t>cạnh</a:t>
            </a:r>
            <a:r>
              <a:rPr lang="vi-VN" sz="2000">
                <a:latin typeface="Arial" panose="020B0604020202020204" pitchFamily="34" charset="0"/>
              </a:rPr>
              <a:t>.</a:t>
            </a:r>
          </a:p>
          <a:p>
            <a:pPr algn="just">
              <a:lnSpc>
                <a:spcPct val="90000"/>
              </a:lnSpc>
              <a:buFont typeface="Arial" panose="020B0604020202020204" pitchFamily="34" charset="0"/>
              <a:buChar char="•"/>
            </a:pPr>
            <a:r>
              <a:rPr lang="vi-VN" sz="2000" b="1" err="1">
                <a:latin typeface="Arial" panose="020B0604020202020204" pitchFamily="34" charset="0"/>
              </a:rPr>
              <a:t>Ảnh</a:t>
            </a:r>
            <a:r>
              <a:rPr lang="vi-VN" sz="2000" b="1">
                <a:latin typeface="Arial" panose="020B0604020202020204" pitchFamily="34" charset="0"/>
              </a:rPr>
              <a:t> </a:t>
            </a:r>
            <a:r>
              <a:rPr lang="vi-VN" sz="2000" b="1" err="1">
                <a:latin typeface="Arial" panose="020B0604020202020204" pitchFamily="34" charset="0"/>
              </a:rPr>
              <a:t>gốc</a:t>
            </a:r>
            <a:r>
              <a:rPr lang="vi-VN" sz="2000">
                <a:latin typeface="Arial" panose="020B0604020202020204" pitchFamily="34" charset="0"/>
              </a:rPr>
              <a:t>: </a:t>
            </a:r>
            <a:r>
              <a:rPr lang="vi-VN" sz="2000" err="1">
                <a:latin typeface="Arial" panose="020B0604020202020204" pitchFamily="34" charset="0"/>
              </a:rPr>
              <a:t>Là</a:t>
            </a:r>
            <a:r>
              <a:rPr lang="vi-VN" sz="2000">
                <a:latin typeface="Arial" panose="020B0604020202020204" pitchFamily="34" charset="0"/>
              </a:rPr>
              <a:t> </a:t>
            </a: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đầu</a:t>
            </a:r>
            <a:r>
              <a:rPr lang="vi-VN" sz="2000">
                <a:latin typeface="Arial" panose="020B0604020202020204" pitchFamily="34" charset="0"/>
              </a:rPr>
              <a:t> </a:t>
            </a:r>
            <a:r>
              <a:rPr lang="vi-VN" sz="2000" err="1">
                <a:latin typeface="Arial" panose="020B0604020202020204" pitchFamily="34" charset="0"/>
              </a:rPr>
              <a:t>vào</a:t>
            </a:r>
            <a:r>
              <a:rPr lang="vi-VN" sz="2000">
                <a:latin typeface="Arial" panose="020B0604020202020204" pitchFamily="34" charset="0"/>
              </a:rPr>
              <a:t> ban </a:t>
            </a:r>
            <a:r>
              <a:rPr lang="vi-VN" sz="2000" err="1">
                <a:latin typeface="Arial" panose="020B0604020202020204" pitchFamily="34" charset="0"/>
              </a:rPr>
              <a:t>đầu</a:t>
            </a:r>
            <a:r>
              <a:rPr lang="vi-VN" sz="2000">
                <a:latin typeface="Arial" panose="020B0604020202020204" pitchFamily="34" charset="0"/>
              </a:rPr>
              <a:t>, </a:t>
            </a:r>
            <a:r>
              <a:rPr lang="vi-VN" sz="2000" err="1">
                <a:latin typeface="Arial" panose="020B0604020202020204" pitchFamily="34" charset="0"/>
              </a:rPr>
              <a:t>có</a:t>
            </a:r>
            <a:r>
              <a:rPr lang="vi-VN" sz="2000">
                <a:latin typeface="Arial" panose="020B0604020202020204" pitchFamily="34" charset="0"/>
              </a:rPr>
              <a:t> </a:t>
            </a:r>
            <a:r>
              <a:rPr lang="vi-VN" sz="2000" err="1">
                <a:latin typeface="Arial" panose="020B0604020202020204" pitchFamily="34" charset="0"/>
              </a:rPr>
              <a:t>thể</a:t>
            </a:r>
            <a:r>
              <a:rPr lang="vi-VN" sz="2000">
                <a:latin typeface="Arial" panose="020B0604020202020204" pitchFamily="34" charset="0"/>
              </a:rPr>
              <a:t> </a:t>
            </a:r>
            <a:r>
              <a:rPr lang="vi-VN" sz="2000" err="1">
                <a:latin typeface="Arial" panose="020B0604020202020204" pitchFamily="34" charset="0"/>
              </a:rPr>
              <a:t>là</a:t>
            </a:r>
            <a:r>
              <a:rPr lang="vi-VN" sz="2000">
                <a:latin typeface="Arial" panose="020B0604020202020204" pitchFamily="34" charset="0"/>
              </a:rPr>
              <a:t> </a:t>
            </a: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xám</a:t>
            </a:r>
            <a:r>
              <a:rPr lang="vi-VN" sz="2000">
                <a:latin typeface="Arial" panose="020B0604020202020204" pitchFamily="34" charset="0"/>
              </a:rPr>
              <a:t> </a:t>
            </a:r>
            <a:r>
              <a:rPr lang="vi-VN" sz="2000" err="1">
                <a:latin typeface="Arial" panose="020B0604020202020204" pitchFamily="34" charset="0"/>
              </a:rPr>
              <a:t>hoặc</a:t>
            </a:r>
            <a:r>
              <a:rPr lang="vi-VN" sz="2000">
                <a:latin typeface="Arial" panose="020B0604020202020204" pitchFamily="34" charset="0"/>
              </a:rPr>
              <a:t> </a:t>
            </a: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màu</a:t>
            </a:r>
            <a:r>
              <a:rPr lang="vi-VN" sz="2000">
                <a:latin typeface="Arial" panose="020B0604020202020204" pitchFamily="34" charset="0"/>
              </a:rPr>
              <a:t>.</a:t>
            </a:r>
          </a:p>
          <a:p>
            <a:pPr algn="just">
              <a:lnSpc>
                <a:spcPct val="90000"/>
              </a:lnSpc>
              <a:buFont typeface="Arial" panose="020B0604020202020204" pitchFamily="34" charset="0"/>
              <a:buChar char="•"/>
            </a:pPr>
            <a:r>
              <a:rPr lang="vi-VN" sz="2000" b="1" err="1">
                <a:latin typeface="Arial" panose="020B0604020202020204" pitchFamily="34" charset="0"/>
              </a:rPr>
              <a:t>Ảnh</a:t>
            </a:r>
            <a:r>
              <a:rPr lang="vi-VN" sz="2000" b="1">
                <a:latin typeface="Arial" panose="020B0604020202020204" pitchFamily="34" charset="0"/>
              </a:rPr>
              <a:t> sau khi </a:t>
            </a:r>
            <a:r>
              <a:rPr lang="vi-VN" sz="2000" b="1" err="1">
                <a:latin typeface="Arial" panose="020B0604020202020204" pitchFamily="34" charset="0"/>
              </a:rPr>
              <a:t>áp</a:t>
            </a:r>
            <a:r>
              <a:rPr lang="vi-VN" sz="2000" b="1">
                <a:latin typeface="Arial" panose="020B0604020202020204" pitchFamily="34" charset="0"/>
              </a:rPr>
              <a:t> </a:t>
            </a:r>
            <a:r>
              <a:rPr lang="vi-VN" sz="2000" b="1" err="1">
                <a:latin typeface="Arial" panose="020B0604020202020204" pitchFamily="34" charset="0"/>
              </a:rPr>
              <a:t>dụng</a:t>
            </a:r>
            <a:r>
              <a:rPr lang="vi-VN" sz="2000" b="1">
                <a:latin typeface="Arial" panose="020B0604020202020204" pitchFamily="34" charset="0"/>
              </a:rPr>
              <a:t> </a:t>
            </a:r>
            <a:r>
              <a:rPr lang="vi-VN" sz="2000" b="1" err="1">
                <a:latin typeface="Arial" panose="020B0604020202020204" pitchFamily="34" charset="0"/>
              </a:rPr>
              <a:t>Robert</a:t>
            </a:r>
            <a:r>
              <a:rPr lang="vi-VN" sz="2000">
                <a:latin typeface="Arial" panose="020B0604020202020204" pitchFamily="34" charset="0"/>
              </a:rPr>
              <a:t>: </a:t>
            </a:r>
            <a:r>
              <a:rPr lang="vi-VN" sz="2000" err="1">
                <a:latin typeface="Arial" panose="020B0604020202020204" pitchFamily="34" charset="0"/>
              </a:rPr>
              <a:t>Được</a:t>
            </a:r>
            <a:r>
              <a:rPr lang="vi-VN" sz="2000">
                <a:latin typeface="Arial" panose="020B0604020202020204" pitchFamily="34" charset="0"/>
              </a:rPr>
              <a:t> </a:t>
            </a:r>
            <a:r>
              <a:rPr lang="vi-VN" sz="2000" err="1">
                <a:latin typeface="Arial" panose="020B0604020202020204" pitchFamily="34" charset="0"/>
              </a:rPr>
              <a:t>tạo</a:t>
            </a:r>
            <a:r>
              <a:rPr lang="vi-VN" sz="2000">
                <a:latin typeface="Arial" panose="020B0604020202020204" pitchFamily="34" charset="0"/>
              </a:rPr>
              <a:t> ra </a:t>
            </a:r>
            <a:r>
              <a:rPr lang="vi-VN" sz="2000" err="1">
                <a:latin typeface="Arial" panose="020B0604020202020204" pitchFamily="34" charset="0"/>
              </a:rPr>
              <a:t>bằng</a:t>
            </a:r>
            <a:r>
              <a:rPr lang="vi-VN" sz="2000">
                <a:latin typeface="Arial" panose="020B0604020202020204" pitchFamily="34" charset="0"/>
              </a:rPr>
              <a:t> </a:t>
            </a:r>
            <a:r>
              <a:rPr lang="vi-VN" sz="2000" err="1">
                <a:latin typeface="Arial" panose="020B0604020202020204" pitchFamily="34" charset="0"/>
              </a:rPr>
              <a:t>cách</a:t>
            </a:r>
            <a:r>
              <a:rPr lang="vi-VN" sz="2000">
                <a:latin typeface="Arial" panose="020B0604020202020204" pitchFamily="34" charset="0"/>
              </a:rPr>
              <a:t> </a:t>
            </a:r>
            <a:r>
              <a:rPr lang="vi-VN" sz="2000" err="1">
                <a:latin typeface="Arial" panose="020B0604020202020204" pitchFamily="34" charset="0"/>
              </a:rPr>
              <a:t>tính</a:t>
            </a:r>
            <a:r>
              <a:rPr lang="vi-VN" sz="2000">
                <a:latin typeface="Arial" panose="020B0604020202020204" pitchFamily="34" charset="0"/>
              </a:rPr>
              <a:t> </a:t>
            </a:r>
            <a:r>
              <a:rPr lang="vi-VN" sz="2000" err="1">
                <a:latin typeface="Arial" panose="020B0604020202020204" pitchFamily="34" charset="0"/>
              </a:rPr>
              <a:t>gradient</a:t>
            </a:r>
            <a:r>
              <a:rPr lang="vi-VN" sz="2000">
                <a:latin typeface="Arial" panose="020B0604020202020204" pitchFamily="34" charset="0"/>
              </a:rPr>
              <a:t> theo hai </a:t>
            </a:r>
            <a:r>
              <a:rPr lang="vi-VN" sz="2000" err="1">
                <a:latin typeface="Arial" panose="020B0604020202020204" pitchFamily="34" charset="0"/>
              </a:rPr>
              <a:t>hướng</a:t>
            </a:r>
            <a:r>
              <a:rPr lang="vi-VN" sz="2000">
                <a:latin typeface="Arial" panose="020B0604020202020204" pitchFamily="34" charset="0"/>
              </a:rPr>
              <a:t> </a:t>
            </a:r>
            <a:r>
              <a:rPr lang="vi-VN" sz="2000" err="1">
                <a:latin typeface="Arial" panose="020B0604020202020204" pitchFamily="34" charset="0"/>
              </a:rPr>
              <a:t>Gx</a:t>
            </a:r>
            <a:r>
              <a:rPr lang="vi-VN" sz="2000">
                <a:latin typeface="Arial" panose="020B0604020202020204" pitchFamily="34" charset="0"/>
              </a:rPr>
              <a:t>​ </a:t>
            </a:r>
            <a:r>
              <a:rPr lang="vi-VN" sz="2000" err="1">
                <a:latin typeface="Arial" panose="020B0604020202020204" pitchFamily="34" charset="0"/>
              </a:rPr>
              <a:t>và</a:t>
            </a:r>
            <a:r>
              <a:rPr lang="vi-VN" sz="2000">
                <a:latin typeface="Arial" panose="020B0604020202020204" pitchFamily="34" charset="0"/>
              </a:rPr>
              <a:t> </a:t>
            </a:r>
            <a:r>
              <a:rPr lang="vi-VN" sz="2000" err="1">
                <a:latin typeface="Arial" panose="020B0604020202020204" pitchFamily="34" charset="0"/>
              </a:rPr>
              <a:t>Gy</a:t>
            </a:r>
            <a:r>
              <a:rPr lang="vi-VN" sz="2000">
                <a:latin typeface="Arial" panose="020B0604020202020204" pitchFamily="34" charset="0"/>
              </a:rPr>
              <a:t>​, sau </a:t>
            </a:r>
            <a:r>
              <a:rPr lang="vi-VN" sz="2000" err="1">
                <a:latin typeface="Arial" panose="020B0604020202020204" pitchFamily="34" charset="0"/>
              </a:rPr>
              <a:t>đó</a:t>
            </a:r>
            <a:r>
              <a:rPr lang="vi-VN" sz="2000">
                <a:latin typeface="Arial" panose="020B0604020202020204" pitchFamily="34" charset="0"/>
              </a:rPr>
              <a:t> </a:t>
            </a:r>
            <a:r>
              <a:rPr lang="vi-VN" sz="2000" err="1">
                <a:latin typeface="Arial" panose="020B0604020202020204" pitchFamily="34" charset="0"/>
              </a:rPr>
              <a:t>tổng</a:t>
            </a:r>
            <a:r>
              <a:rPr lang="vi-VN" sz="2000">
                <a:latin typeface="Arial" panose="020B0604020202020204" pitchFamily="34" charset="0"/>
              </a:rPr>
              <a:t> </a:t>
            </a:r>
            <a:r>
              <a:rPr lang="vi-VN" sz="2000" err="1">
                <a:latin typeface="Arial" panose="020B0604020202020204" pitchFamily="34" charset="0"/>
              </a:rPr>
              <a:t>hợp</a:t>
            </a:r>
            <a:r>
              <a:rPr lang="vi-VN" sz="2000">
                <a:latin typeface="Arial" panose="020B0604020202020204" pitchFamily="34" charset="0"/>
              </a:rPr>
              <a:t> </a:t>
            </a:r>
            <a:r>
              <a:rPr lang="vi-VN" sz="2000" err="1">
                <a:latin typeface="Arial" panose="020B0604020202020204" pitchFamily="34" charset="0"/>
              </a:rPr>
              <a:t>để</a:t>
            </a:r>
            <a:r>
              <a:rPr lang="vi-VN" sz="2000">
                <a:latin typeface="Arial" panose="020B0604020202020204" pitchFamily="34" charset="0"/>
              </a:rPr>
              <a:t> </a:t>
            </a:r>
            <a:r>
              <a:rPr lang="vi-VN" sz="2000" err="1">
                <a:latin typeface="Arial" panose="020B0604020202020204" pitchFamily="34" charset="0"/>
              </a:rPr>
              <a:t>xác</a:t>
            </a:r>
            <a:r>
              <a:rPr lang="vi-VN" sz="2000">
                <a:latin typeface="Arial" panose="020B0604020202020204" pitchFamily="34" charset="0"/>
              </a:rPr>
              <a:t> </a:t>
            </a:r>
            <a:r>
              <a:rPr lang="vi-VN" sz="2000" err="1">
                <a:latin typeface="Arial" panose="020B0604020202020204" pitchFamily="34" charset="0"/>
              </a:rPr>
              <a:t>định</a:t>
            </a:r>
            <a:r>
              <a:rPr lang="vi-VN" sz="2000">
                <a:latin typeface="Arial" panose="020B0604020202020204" pitchFamily="34" charset="0"/>
              </a:rPr>
              <a:t> biên </a:t>
            </a:r>
            <a:r>
              <a:rPr lang="vi-VN" sz="2000" err="1">
                <a:latin typeface="Arial" panose="020B0604020202020204" pitchFamily="34" charset="0"/>
              </a:rPr>
              <a:t>của</a:t>
            </a:r>
            <a:r>
              <a:rPr lang="vi-VN" sz="2000">
                <a:latin typeface="Arial" panose="020B0604020202020204" pitchFamily="34" charset="0"/>
              </a:rPr>
              <a:t> </a:t>
            </a:r>
            <a:r>
              <a:rPr lang="vi-VN" sz="2000" err="1">
                <a:latin typeface="Arial" panose="020B0604020202020204" pitchFamily="34" charset="0"/>
              </a:rPr>
              <a:t>đối</a:t>
            </a:r>
            <a:r>
              <a:rPr lang="vi-VN" sz="2000">
                <a:latin typeface="Arial" panose="020B0604020202020204" pitchFamily="34" charset="0"/>
              </a:rPr>
              <a:t> </a:t>
            </a:r>
            <a:r>
              <a:rPr lang="vi-VN" sz="2000" err="1">
                <a:latin typeface="Arial" panose="020B0604020202020204" pitchFamily="34" charset="0"/>
              </a:rPr>
              <a:t>tượng</a:t>
            </a:r>
            <a:r>
              <a:rPr lang="vi-VN" sz="2000">
                <a:latin typeface="Arial" panose="020B0604020202020204" pitchFamily="34" charset="0"/>
              </a:rPr>
              <a:t> trong </a:t>
            </a:r>
            <a:r>
              <a:rPr lang="vi-VN" sz="2000" err="1">
                <a:latin typeface="Arial" panose="020B0604020202020204" pitchFamily="34" charset="0"/>
              </a:rPr>
              <a:t>ảnh</a:t>
            </a:r>
            <a:r>
              <a:rPr lang="vi-VN" sz="2000">
                <a:latin typeface="Arial" panose="020B0604020202020204" pitchFamily="34" charset="0"/>
              </a:rPr>
              <a:t>.</a:t>
            </a:r>
          </a:p>
          <a:p>
            <a:pPr algn="just">
              <a:lnSpc>
                <a:spcPct val="90000"/>
              </a:lnSpc>
              <a:buFont typeface="Arial" panose="020B0604020202020204" pitchFamily="34" charset="0"/>
              <a:buChar char="•"/>
            </a:pPr>
            <a:r>
              <a:rPr lang="vi-VN" sz="2000" b="1" err="1">
                <a:latin typeface="Arial" panose="020B0604020202020204" pitchFamily="34" charset="0"/>
              </a:rPr>
              <a:t>Kết</a:t>
            </a:r>
            <a:r>
              <a:rPr lang="vi-VN" sz="2000" b="1">
                <a:latin typeface="Arial" panose="020B0604020202020204" pitchFamily="34" charset="0"/>
              </a:rPr>
              <a:t> </a:t>
            </a:r>
            <a:r>
              <a:rPr lang="vi-VN" sz="2000" b="1" err="1">
                <a:latin typeface="Arial" panose="020B0604020202020204" pitchFamily="34" charset="0"/>
              </a:rPr>
              <a:t>quả</a:t>
            </a:r>
            <a:r>
              <a:rPr lang="vi-VN" sz="2000">
                <a:latin typeface="Arial" panose="020B0604020202020204" pitchFamily="34" charset="0"/>
              </a:rPr>
              <a:t>: </a:t>
            </a:r>
            <a:r>
              <a:rPr lang="vi-VN" sz="2000" err="1">
                <a:latin typeface="Arial" panose="020B0604020202020204" pitchFamily="34" charset="0"/>
              </a:rPr>
              <a:t>Toán</a:t>
            </a:r>
            <a:r>
              <a:rPr lang="vi-VN" sz="2000">
                <a:latin typeface="Arial" panose="020B0604020202020204" pitchFamily="34" charset="0"/>
              </a:rPr>
              <a:t> </a:t>
            </a:r>
            <a:r>
              <a:rPr lang="vi-VN" sz="2000" err="1">
                <a:latin typeface="Arial" panose="020B0604020202020204" pitchFamily="34" charset="0"/>
              </a:rPr>
              <a:t>tử</a:t>
            </a:r>
            <a:r>
              <a:rPr lang="vi-VN" sz="2000">
                <a:latin typeface="Arial" panose="020B0604020202020204" pitchFamily="34" charset="0"/>
              </a:rPr>
              <a:t> </a:t>
            </a:r>
            <a:r>
              <a:rPr lang="vi-VN" sz="2000" err="1">
                <a:latin typeface="Arial" panose="020B0604020202020204" pitchFamily="34" charset="0"/>
              </a:rPr>
              <a:t>Robert</a:t>
            </a:r>
            <a:r>
              <a:rPr lang="vi-VN" sz="2000">
                <a:latin typeface="Arial" panose="020B0604020202020204" pitchFamily="34" charset="0"/>
              </a:rPr>
              <a:t> </a:t>
            </a:r>
            <a:r>
              <a:rPr lang="vi-VN" sz="2000" err="1">
                <a:latin typeface="Arial" panose="020B0604020202020204" pitchFamily="34" charset="0"/>
              </a:rPr>
              <a:t>giúp</a:t>
            </a:r>
            <a:r>
              <a:rPr lang="vi-VN" sz="2000">
                <a:latin typeface="Arial" panose="020B0604020202020204" pitchFamily="34" charset="0"/>
              </a:rPr>
              <a:t> </a:t>
            </a:r>
            <a:r>
              <a:rPr lang="vi-VN" sz="2000" err="1">
                <a:latin typeface="Arial" panose="020B0604020202020204" pitchFamily="34" charset="0"/>
              </a:rPr>
              <a:t>làm</a:t>
            </a:r>
            <a:r>
              <a:rPr lang="vi-VN" sz="2000">
                <a:latin typeface="Arial" panose="020B0604020202020204" pitchFamily="34" charset="0"/>
              </a:rPr>
              <a:t> </a:t>
            </a:r>
            <a:r>
              <a:rPr lang="vi-VN" sz="2000" err="1">
                <a:latin typeface="Arial" panose="020B0604020202020204" pitchFamily="34" charset="0"/>
              </a:rPr>
              <a:t>nổi</a:t>
            </a:r>
            <a:r>
              <a:rPr lang="vi-VN" sz="2000">
                <a:latin typeface="Arial" panose="020B0604020202020204" pitchFamily="34" charset="0"/>
              </a:rPr>
              <a:t> </a:t>
            </a:r>
            <a:r>
              <a:rPr lang="vi-VN" sz="2000" err="1">
                <a:latin typeface="Arial" panose="020B0604020202020204" pitchFamily="34" charset="0"/>
              </a:rPr>
              <a:t>bật</a:t>
            </a:r>
            <a:r>
              <a:rPr lang="vi-VN" sz="2000">
                <a:latin typeface="Arial" panose="020B0604020202020204" pitchFamily="34" charset="0"/>
              </a:rPr>
              <a:t> </a:t>
            </a:r>
            <a:r>
              <a:rPr lang="vi-VN" sz="2000" err="1">
                <a:latin typeface="Arial" panose="020B0604020202020204" pitchFamily="34" charset="0"/>
              </a:rPr>
              <a:t>các</a:t>
            </a:r>
            <a:r>
              <a:rPr lang="vi-VN" sz="2000">
                <a:latin typeface="Arial" panose="020B0604020202020204" pitchFamily="34" charset="0"/>
              </a:rPr>
              <a:t> </a:t>
            </a:r>
            <a:r>
              <a:rPr lang="vi-VN" sz="2000" err="1">
                <a:latin typeface="Arial" panose="020B0604020202020204" pitchFamily="34" charset="0"/>
              </a:rPr>
              <a:t>đường</a:t>
            </a:r>
            <a:r>
              <a:rPr lang="vi-VN" sz="2000">
                <a:latin typeface="Arial" panose="020B0604020202020204" pitchFamily="34" charset="0"/>
              </a:rPr>
              <a:t> biên </a:t>
            </a:r>
            <a:r>
              <a:rPr lang="vi-VN" sz="2000" err="1">
                <a:latin typeface="Arial" panose="020B0604020202020204" pitchFamily="34" charset="0"/>
              </a:rPr>
              <a:t>của</a:t>
            </a:r>
            <a:r>
              <a:rPr lang="vi-VN" sz="2000">
                <a:latin typeface="Arial" panose="020B0604020202020204" pitchFamily="34" charset="0"/>
              </a:rPr>
              <a:t> </a:t>
            </a:r>
            <a:r>
              <a:rPr lang="vi-VN" sz="2000" err="1">
                <a:latin typeface="Arial" panose="020B0604020202020204" pitchFamily="34" charset="0"/>
              </a:rPr>
              <a:t>vật</a:t>
            </a:r>
            <a:r>
              <a:rPr lang="vi-VN" sz="2000">
                <a:latin typeface="Arial" panose="020B0604020202020204" pitchFamily="34" charset="0"/>
              </a:rPr>
              <a:t> </a:t>
            </a:r>
            <a:r>
              <a:rPr lang="vi-VN" sz="2000" err="1">
                <a:latin typeface="Arial" panose="020B0604020202020204" pitchFamily="34" charset="0"/>
              </a:rPr>
              <a:t>thể</a:t>
            </a:r>
            <a:r>
              <a:rPr lang="vi-VN" sz="2000">
                <a:latin typeface="Arial" panose="020B0604020202020204" pitchFamily="34" charset="0"/>
              </a:rPr>
              <a:t> trong </a:t>
            </a: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đặc</a:t>
            </a:r>
            <a:r>
              <a:rPr lang="vi-VN" sz="2000">
                <a:latin typeface="Arial" panose="020B0604020202020204" pitchFamily="34" charset="0"/>
              </a:rPr>
              <a:t> </a:t>
            </a:r>
            <a:r>
              <a:rPr lang="vi-VN" sz="2000" err="1">
                <a:latin typeface="Arial" panose="020B0604020202020204" pitchFamily="34" charset="0"/>
              </a:rPr>
              <a:t>biệt</a:t>
            </a:r>
            <a:r>
              <a:rPr lang="vi-VN" sz="2000">
                <a:latin typeface="Arial" panose="020B0604020202020204" pitchFamily="34" charset="0"/>
              </a:rPr>
              <a:t> </a:t>
            </a:r>
            <a:r>
              <a:rPr lang="vi-VN" sz="2000" err="1">
                <a:latin typeface="Arial" panose="020B0604020202020204" pitchFamily="34" charset="0"/>
              </a:rPr>
              <a:t>là</a:t>
            </a:r>
            <a:r>
              <a:rPr lang="vi-VN" sz="2000">
                <a:latin typeface="Arial" panose="020B0604020202020204" pitchFamily="34" charset="0"/>
              </a:rPr>
              <a:t> trên </a:t>
            </a: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có</a:t>
            </a:r>
            <a:r>
              <a:rPr lang="vi-VN" sz="2000">
                <a:latin typeface="Arial" panose="020B0604020202020204" pitchFamily="34" charset="0"/>
              </a:rPr>
              <a:t> </a:t>
            </a:r>
            <a:r>
              <a:rPr lang="vi-VN" sz="2000" err="1">
                <a:latin typeface="Arial" panose="020B0604020202020204" pitchFamily="34" charset="0"/>
              </a:rPr>
              <a:t>độ</a:t>
            </a:r>
            <a:r>
              <a:rPr lang="vi-VN" sz="2000">
                <a:latin typeface="Arial" panose="020B0604020202020204" pitchFamily="34" charset="0"/>
              </a:rPr>
              <a:t> tương </a:t>
            </a:r>
            <a:r>
              <a:rPr lang="vi-VN" sz="2000" err="1">
                <a:latin typeface="Arial" panose="020B0604020202020204" pitchFamily="34" charset="0"/>
              </a:rPr>
              <a:t>phản</a:t>
            </a:r>
            <a:r>
              <a:rPr lang="vi-VN" sz="2000">
                <a:latin typeface="Arial" panose="020B0604020202020204" pitchFamily="34" charset="0"/>
              </a:rPr>
              <a:t> cao.</a:t>
            </a:r>
          </a:p>
        </p:txBody>
      </p:sp>
      <p:pic>
        <p:nvPicPr>
          <p:cNvPr id="5" name="Picture 4">
            <a:extLst>
              <a:ext uri="{FF2B5EF4-FFF2-40B4-BE49-F238E27FC236}">
                <a16:creationId xmlns:a16="http://schemas.microsoft.com/office/drawing/2014/main" id="{1350A65E-E58D-4ECA-9E1E-F48A6D938A62}"/>
              </a:ext>
            </a:extLst>
          </p:cNvPr>
          <p:cNvPicPr>
            <a:picLocks noChangeAspect="1"/>
          </p:cNvPicPr>
          <p:nvPr/>
        </p:nvPicPr>
        <p:blipFill>
          <a:blip r:embed="rId5"/>
          <a:stretch>
            <a:fillRect/>
          </a:stretch>
        </p:blipFill>
        <p:spPr>
          <a:xfrm>
            <a:off x="5650071" y="2558231"/>
            <a:ext cx="2618390" cy="1583637"/>
          </a:xfrm>
          <a:prstGeom prst="rect">
            <a:avLst/>
          </a:prstGeom>
          <a:ln w="57150" cmpd="thickThin">
            <a:noFill/>
            <a:miter lim="800000"/>
          </a:ln>
        </p:spPr>
      </p:pic>
      <p:pic>
        <p:nvPicPr>
          <p:cNvPr id="7" name="Picture 6">
            <a:extLst>
              <a:ext uri="{FF2B5EF4-FFF2-40B4-BE49-F238E27FC236}">
                <a16:creationId xmlns:a16="http://schemas.microsoft.com/office/drawing/2014/main" id="{9EF6B74C-1F36-4C9C-8600-AFB8DDD54CE5}"/>
              </a:ext>
            </a:extLst>
          </p:cNvPr>
          <p:cNvPicPr>
            <a:picLocks noChangeAspect="1"/>
          </p:cNvPicPr>
          <p:nvPr/>
        </p:nvPicPr>
        <p:blipFill>
          <a:blip r:embed="rId6"/>
          <a:stretch>
            <a:fillRect/>
          </a:stretch>
        </p:blipFill>
        <p:spPr>
          <a:xfrm>
            <a:off x="5638800" y="4216400"/>
            <a:ext cx="2629662" cy="1653278"/>
          </a:xfrm>
          <a:prstGeom prst="rect">
            <a:avLst/>
          </a:prstGeom>
          <a:ln w="57150" cmpd="thickThin">
            <a:noFill/>
            <a:miter lim="800000"/>
          </a:ln>
        </p:spPr>
      </p:pic>
    </p:spTree>
    <p:extLst>
      <p:ext uri="{BB962C8B-B14F-4D97-AF65-F5344CB8AC3E}">
        <p14:creationId xmlns:p14="http://schemas.microsoft.com/office/powerpoint/2010/main" val="374566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87F9-337C-4288-BB79-5095E149AEB5}"/>
              </a:ext>
            </a:extLst>
          </p:cNvPr>
          <p:cNvSpPr>
            <a:spLocks noGrp="1"/>
          </p:cNvSpPr>
          <p:nvPr>
            <p:ph type="title"/>
          </p:nvPr>
        </p:nvSpPr>
        <p:spPr/>
        <p:txBody>
          <a:bodyPr>
            <a:normAutofit/>
          </a:bodyPr>
          <a:lstStyle/>
          <a:p>
            <a:r>
              <a:rPr lang="en-US" sz="3200">
                <a:latin typeface="Arial" panose="020B0604020202020204" pitchFamily="34" charset="0"/>
                <a:cs typeface="Arial" panose="020B0604020202020204" pitchFamily="34" charset="0"/>
              </a:rPr>
              <a:t>2. So </a:t>
            </a:r>
            <a:r>
              <a:rPr lang="en-US" sz="3200" err="1">
                <a:latin typeface="Arial" panose="020B0604020202020204" pitchFamily="34" charset="0"/>
                <a:cs typeface="Arial" panose="020B0604020202020204" pitchFamily="34" charset="0"/>
              </a:rPr>
              <a:t>sánh</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với</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phương</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pháp</a:t>
            </a:r>
            <a:r>
              <a:rPr lang="en-US" sz="3200">
                <a:latin typeface="Arial" panose="020B0604020202020204" pitchFamily="34" charset="0"/>
                <a:cs typeface="Arial" panose="020B0604020202020204" pitchFamily="34" charset="0"/>
              </a:rPr>
              <a:t> Sobel </a:t>
            </a:r>
            <a:r>
              <a:rPr lang="en-US" sz="3200" err="1">
                <a:latin typeface="Arial" panose="020B0604020202020204" pitchFamily="34" charset="0"/>
                <a:cs typeface="Arial" panose="020B0604020202020204" pitchFamily="34" charset="0"/>
              </a:rPr>
              <a:t>và</a:t>
            </a:r>
            <a:r>
              <a:rPr lang="en-US" sz="3200">
                <a:latin typeface="Arial" panose="020B0604020202020204" pitchFamily="34" charset="0"/>
                <a:cs typeface="Arial" panose="020B0604020202020204" pitchFamily="34" charset="0"/>
              </a:rPr>
              <a:t> Prewitt</a:t>
            </a:r>
            <a:endParaRPr lang="vi-VN" sz="3200"/>
          </a:p>
        </p:txBody>
      </p:sp>
      <p:sp>
        <p:nvSpPr>
          <p:cNvPr id="3" name="Content Placeholder 2">
            <a:extLst>
              <a:ext uri="{FF2B5EF4-FFF2-40B4-BE49-F238E27FC236}">
                <a16:creationId xmlns:a16="http://schemas.microsoft.com/office/drawing/2014/main" id="{B8961BBA-F561-445B-AAFB-4E1DE4A17F68}"/>
              </a:ext>
            </a:extLst>
          </p:cNvPr>
          <p:cNvSpPr>
            <a:spLocks noGrp="1"/>
          </p:cNvSpPr>
          <p:nvPr>
            <p:ph idx="1"/>
          </p:nvPr>
        </p:nvSpPr>
        <p:spPr/>
        <p:txBody>
          <a:bodyPr/>
          <a:lstStyle/>
          <a:p>
            <a:pPr marL="0" indent="0" algn="just">
              <a:buNone/>
            </a:pPr>
            <a:r>
              <a:rPr lang="vi-VN">
                <a:latin typeface="Arial" panose="020B0604020202020204" pitchFamily="34" charset="0"/>
              </a:rPr>
              <a:t>	</a:t>
            </a:r>
            <a:r>
              <a:rPr lang="vi-VN" sz="2000">
                <a:latin typeface="Arial" panose="020B0604020202020204" pitchFamily="34" charset="0"/>
              </a:rPr>
              <a:t>Thực </a:t>
            </a:r>
            <a:r>
              <a:rPr lang="vi-VN" sz="2000" err="1">
                <a:latin typeface="Arial" panose="020B0604020202020204" pitchFamily="34" charset="0"/>
              </a:rPr>
              <a:t>hiện</a:t>
            </a:r>
            <a:r>
              <a:rPr lang="vi-VN" sz="2000">
                <a:latin typeface="Arial" panose="020B0604020202020204" pitchFamily="34" charset="0"/>
              </a:rPr>
              <a:t> so </a:t>
            </a:r>
            <a:r>
              <a:rPr lang="vi-VN" sz="2000" err="1">
                <a:latin typeface="Arial" panose="020B0604020202020204" pitchFamily="34" charset="0"/>
              </a:rPr>
              <a:t>sánh</a:t>
            </a:r>
            <a:r>
              <a:rPr lang="vi-VN" sz="2000">
                <a:latin typeface="Arial" panose="020B0604020202020204" pitchFamily="34" charset="0"/>
              </a:rPr>
              <a:t> </a:t>
            </a:r>
            <a:r>
              <a:rPr lang="vi-VN" sz="2000" err="1">
                <a:latin typeface="Arial" panose="020B0604020202020204" pitchFamily="34" charset="0"/>
              </a:rPr>
              <a:t>với</a:t>
            </a:r>
            <a:r>
              <a:rPr lang="vi-VN" sz="2000">
                <a:latin typeface="Arial" panose="020B0604020202020204" pitchFamily="34" charset="0"/>
              </a:rPr>
              <a:t> hai phương </a:t>
            </a:r>
            <a:r>
              <a:rPr lang="vi-VN" sz="2000" err="1">
                <a:latin typeface="Arial" panose="020B0604020202020204" pitchFamily="34" charset="0"/>
              </a:rPr>
              <a:t>pháp</a:t>
            </a:r>
            <a:r>
              <a:rPr lang="vi-VN" sz="2000">
                <a:latin typeface="Arial" panose="020B0604020202020204" pitchFamily="34" charset="0"/>
              </a:rPr>
              <a:t> </a:t>
            </a:r>
            <a:r>
              <a:rPr lang="vi-VN" sz="2000" err="1">
                <a:latin typeface="Arial" panose="020B0604020202020204" pitchFamily="34" charset="0"/>
              </a:rPr>
              <a:t>phổ</a:t>
            </a:r>
            <a:r>
              <a:rPr lang="vi-VN" sz="2000">
                <a:latin typeface="Arial" panose="020B0604020202020204" pitchFamily="34" charset="0"/>
              </a:rPr>
              <a:t> </a:t>
            </a:r>
            <a:r>
              <a:rPr lang="vi-VN" sz="2000" err="1">
                <a:latin typeface="Arial" panose="020B0604020202020204" pitchFamily="34" charset="0"/>
              </a:rPr>
              <a:t>biến</a:t>
            </a:r>
            <a:r>
              <a:rPr lang="vi-VN" sz="2000">
                <a:latin typeface="Arial" panose="020B0604020202020204" pitchFamily="34" charset="0"/>
              </a:rPr>
              <a:t> </a:t>
            </a:r>
            <a:r>
              <a:rPr lang="vi-VN" sz="2000" err="1">
                <a:latin typeface="Arial" panose="020B0604020202020204" pitchFamily="34" charset="0"/>
              </a:rPr>
              <a:t>khác</a:t>
            </a:r>
            <a:r>
              <a:rPr lang="vi-VN" sz="2000">
                <a:latin typeface="Arial" panose="020B0604020202020204" pitchFamily="34" charset="0"/>
              </a:rPr>
              <a:t> </a:t>
            </a:r>
            <a:r>
              <a:rPr lang="vi-VN" sz="2000" err="1">
                <a:latin typeface="Arial" panose="020B0604020202020204" pitchFamily="34" charset="0"/>
              </a:rPr>
              <a:t>là</a:t>
            </a:r>
            <a:r>
              <a:rPr lang="vi-VN" sz="2000">
                <a:latin typeface="Arial" panose="020B0604020202020204" pitchFamily="34" charset="0"/>
              </a:rPr>
              <a:t> </a:t>
            </a:r>
            <a:r>
              <a:rPr lang="vi-VN" sz="2000" err="1">
                <a:latin typeface="Arial" panose="020B0604020202020204" pitchFamily="34" charset="0"/>
              </a:rPr>
              <a:t>Sobel</a:t>
            </a:r>
            <a:r>
              <a:rPr lang="vi-VN" sz="2000">
                <a:latin typeface="Arial" panose="020B0604020202020204" pitchFamily="34" charset="0"/>
              </a:rPr>
              <a:t> </a:t>
            </a:r>
            <a:r>
              <a:rPr lang="vi-VN" sz="2000" err="1">
                <a:latin typeface="Arial" panose="020B0604020202020204" pitchFamily="34" charset="0"/>
              </a:rPr>
              <a:t>và</a:t>
            </a:r>
            <a:r>
              <a:rPr lang="vi-VN" sz="2000">
                <a:latin typeface="Arial" panose="020B0604020202020204" pitchFamily="34" charset="0"/>
              </a:rPr>
              <a:t> Prewitt để đánh giá hiệu quả của toán tử Robert.</a:t>
            </a:r>
          </a:p>
          <a:p>
            <a:pPr marL="0" indent="0" algn="just">
              <a:buNone/>
            </a:pPr>
            <a:endParaRPr lang="vi-VN">
              <a:latin typeface="Arial" panose="020B0604020202020204" pitchFamily="34" charset="0"/>
            </a:endParaRPr>
          </a:p>
        </p:txBody>
      </p:sp>
      <p:graphicFrame>
        <p:nvGraphicFramePr>
          <p:cNvPr id="5" name="Table 5">
            <a:extLst>
              <a:ext uri="{FF2B5EF4-FFF2-40B4-BE49-F238E27FC236}">
                <a16:creationId xmlns:a16="http://schemas.microsoft.com/office/drawing/2014/main" id="{608AD32F-461E-4508-A47B-0E31C69C4613}"/>
              </a:ext>
            </a:extLst>
          </p:cNvPr>
          <p:cNvGraphicFramePr>
            <a:graphicFrameLocks noGrp="1"/>
          </p:cNvGraphicFramePr>
          <p:nvPr>
            <p:extLst>
              <p:ext uri="{D42A27DB-BD31-4B8C-83A1-F6EECF244321}">
                <p14:modId xmlns:p14="http://schemas.microsoft.com/office/powerpoint/2010/main" val="2700652103"/>
              </p:ext>
            </p:extLst>
          </p:nvPr>
        </p:nvGraphicFramePr>
        <p:xfrm>
          <a:off x="1168399" y="3554303"/>
          <a:ext cx="6798736" cy="2523063"/>
        </p:xfrm>
        <a:graphic>
          <a:graphicData uri="http://schemas.openxmlformats.org/drawingml/2006/table">
            <a:tbl>
              <a:tblPr firstRow="1" bandRow="1">
                <a:tableStyleId>{5C22544A-7EE6-4342-B048-85BDC9FD1C3A}</a:tableStyleId>
              </a:tblPr>
              <a:tblGrid>
                <a:gridCol w="1665394">
                  <a:extLst>
                    <a:ext uri="{9D8B030D-6E8A-4147-A177-3AD203B41FA5}">
                      <a16:colId xmlns:a16="http://schemas.microsoft.com/office/drawing/2014/main" val="2449109196"/>
                    </a:ext>
                  </a:extLst>
                </a:gridCol>
                <a:gridCol w="1733974">
                  <a:extLst>
                    <a:ext uri="{9D8B030D-6E8A-4147-A177-3AD203B41FA5}">
                      <a16:colId xmlns:a16="http://schemas.microsoft.com/office/drawing/2014/main" val="1842933912"/>
                    </a:ext>
                  </a:extLst>
                </a:gridCol>
                <a:gridCol w="1595966">
                  <a:extLst>
                    <a:ext uri="{9D8B030D-6E8A-4147-A177-3AD203B41FA5}">
                      <a16:colId xmlns:a16="http://schemas.microsoft.com/office/drawing/2014/main" val="1182937060"/>
                    </a:ext>
                  </a:extLst>
                </a:gridCol>
                <a:gridCol w="1803402">
                  <a:extLst>
                    <a:ext uri="{9D8B030D-6E8A-4147-A177-3AD203B41FA5}">
                      <a16:colId xmlns:a16="http://schemas.microsoft.com/office/drawing/2014/main" val="4215823436"/>
                    </a:ext>
                  </a:extLst>
                </a:gridCol>
              </a:tblGrid>
              <a:tr h="348009">
                <a:tc>
                  <a:txBody>
                    <a:bodyPr/>
                    <a:lstStyle/>
                    <a:p>
                      <a:r>
                        <a:rPr lang="vi-VN" sz="1600" b="1">
                          <a:latin typeface="Arial" panose="020B0604020202020204" pitchFamily="34" charset="0"/>
                        </a:rPr>
                        <a:t>Tiêu </a:t>
                      </a:r>
                      <a:r>
                        <a:rPr lang="vi-VN" sz="1600" b="1" err="1">
                          <a:latin typeface="Arial" panose="020B0604020202020204" pitchFamily="34" charset="0"/>
                        </a:rPr>
                        <a:t>chí</a:t>
                      </a:r>
                      <a:endParaRPr lang="vi-VN" sz="1600"/>
                    </a:p>
                  </a:txBody>
                  <a:tcPr anchor="ctr"/>
                </a:tc>
                <a:tc>
                  <a:txBody>
                    <a:bodyPr/>
                    <a:lstStyle/>
                    <a:p>
                      <a:r>
                        <a:rPr lang="vi-VN" sz="1600" b="1" err="1">
                          <a:latin typeface="Arial" panose="020B0604020202020204" pitchFamily="34" charset="0"/>
                        </a:rPr>
                        <a:t>Toán</a:t>
                      </a:r>
                      <a:r>
                        <a:rPr lang="vi-VN" sz="1600" b="1">
                          <a:latin typeface="Arial" panose="020B0604020202020204" pitchFamily="34" charset="0"/>
                        </a:rPr>
                        <a:t> </a:t>
                      </a:r>
                      <a:r>
                        <a:rPr lang="vi-VN" sz="1600" b="1" err="1">
                          <a:latin typeface="Arial" panose="020B0604020202020204" pitchFamily="34" charset="0"/>
                        </a:rPr>
                        <a:t>tử</a:t>
                      </a:r>
                      <a:r>
                        <a:rPr lang="vi-VN" sz="1600" b="1">
                          <a:latin typeface="Arial" panose="020B0604020202020204" pitchFamily="34" charset="0"/>
                        </a:rPr>
                        <a:t> </a:t>
                      </a:r>
                      <a:r>
                        <a:rPr lang="vi-VN" sz="1600" b="1" err="1">
                          <a:latin typeface="Arial" panose="020B0604020202020204" pitchFamily="34" charset="0"/>
                        </a:rPr>
                        <a:t>Robert</a:t>
                      </a:r>
                      <a:endParaRPr lang="vi-VN" sz="1600">
                        <a:latin typeface="Arial" panose="020B0604020202020204" pitchFamily="34" charset="0"/>
                      </a:endParaRPr>
                    </a:p>
                  </a:txBody>
                  <a:tcPr anchor="ctr"/>
                </a:tc>
                <a:tc>
                  <a:txBody>
                    <a:bodyPr/>
                    <a:lstStyle/>
                    <a:p>
                      <a:r>
                        <a:rPr lang="vi-VN" sz="1600" b="1" err="1">
                          <a:latin typeface="Arial" panose="020B0604020202020204" pitchFamily="34" charset="0"/>
                        </a:rPr>
                        <a:t>Toán</a:t>
                      </a:r>
                      <a:r>
                        <a:rPr lang="vi-VN" sz="1600" b="1">
                          <a:latin typeface="Arial" panose="020B0604020202020204" pitchFamily="34" charset="0"/>
                        </a:rPr>
                        <a:t> </a:t>
                      </a:r>
                      <a:r>
                        <a:rPr lang="vi-VN" sz="1600" b="1" err="1">
                          <a:latin typeface="Arial" panose="020B0604020202020204" pitchFamily="34" charset="0"/>
                        </a:rPr>
                        <a:t>tử</a:t>
                      </a:r>
                      <a:r>
                        <a:rPr lang="vi-VN" sz="1600" b="1">
                          <a:latin typeface="Arial" panose="020B0604020202020204" pitchFamily="34" charset="0"/>
                        </a:rPr>
                        <a:t> </a:t>
                      </a:r>
                      <a:r>
                        <a:rPr lang="vi-VN" sz="1600" b="1" err="1">
                          <a:latin typeface="Arial" panose="020B0604020202020204" pitchFamily="34" charset="0"/>
                        </a:rPr>
                        <a:t>Sobel</a:t>
                      </a:r>
                      <a:endParaRPr lang="vi-VN" sz="1600">
                        <a:latin typeface="Arial" panose="020B0604020202020204" pitchFamily="34" charset="0"/>
                      </a:endParaRPr>
                    </a:p>
                  </a:txBody>
                  <a:tcPr anchor="ctr"/>
                </a:tc>
                <a:tc>
                  <a:txBody>
                    <a:bodyPr/>
                    <a:lstStyle/>
                    <a:p>
                      <a:r>
                        <a:rPr lang="vi-VN" sz="1600" b="1" err="1">
                          <a:latin typeface="Arial" panose="020B0604020202020204" pitchFamily="34" charset="0"/>
                        </a:rPr>
                        <a:t>Toán</a:t>
                      </a:r>
                      <a:r>
                        <a:rPr lang="vi-VN" sz="1600" b="1">
                          <a:latin typeface="Arial" panose="020B0604020202020204" pitchFamily="34" charset="0"/>
                        </a:rPr>
                        <a:t> </a:t>
                      </a:r>
                      <a:r>
                        <a:rPr lang="vi-VN" sz="1600" b="1" err="1"/>
                        <a:t>tử</a:t>
                      </a:r>
                      <a:r>
                        <a:rPr lang="vi-VN" sz="1600" b="1"/>
                        <a:t> </a:t>
                      </a:r>
                      <a:r>
                        <a:rPr lang="vi-VN" sz="1600" b="1" err="1"/>
                        <a:t>Prewitt</a:t>
                      </a:r>
                      <a:endParaRPr lang="vi-VN" sz="1600"/>
                    </a:p>
                  </a:txBody>
                  <a:tcPr anchor="ctr"/>
                </a:tc>
                <a:extLst>
                  <a:ext uri="{0D108BD9-81ED-4DB2-BD59-A6C34878D82A}">
                    <a16:rowId xmlns:a16="http://schemas.microsoft.com/office/drawing/2014/main" val="4197485223"/>
                  </a:ext>
                </a:extLst>
              </a:tr>
              <a:tr h="348009">
                <a:tc>
                  <a:txBody>
                    <a:bodyPr/>
                    <a:lstStyle/>
                    <a:p>
                      <a:r>
                        <a:rPr lang="vi-VN" sz="1600" err="1">
                          <a:latin typeface="Arial" panose="020B0604020202020204" pitchFamily="34" charset="0"/>
                        </a:rPr>
                        <a:t>Độ</a:t>
                      </a:r>
                      <a:r>
                        <a:rPr lang="vi-VN" sz="1600">
                          <a:latin typeface="Arial" panose="020B0604020202020204" pitchFamily="34" charset="0"/>
                        </a:rPr>
                        <a:t> </a:t>
                      </a:r>
                      <a:r>
                        <a:rPr lang="vi-VN" sz="1600" err="1"/>
                        <a:t>phức</a:t>
                      </a:r>
                      <a:r>
                        <a:rPr lang="vi-VN" sz="1600"/>
                        <a:t> </a:t>
                      </a:r>
                      <a:r>
                        <a:rPr lang="vi-VN" sz="1600" err="1"/>
                        <a:t>tạp</a:t>
                      </a:r>
                      <a:endParaRPr lang="vi-VN" sz="1600"/>
                    </a:p>
                  </a:txBody>
                  <a:tcPr/>
                </a:tc>
                <a:tc>
                  <a:txBody>
                    <a:bodyPr/>
                    <a:lstStyle/>
                    <a:p>
                      <a:r>
                        <a:rPr lang="vi-VN" sz="1600" err="1">
                          <a:latin typeface="Arial" panose="020B0604020202020204" pitchFamily="34" charset="0"/>
                        </a:rPr>
                        <a:t>Thấp</a:t>
                      </a:r>
                      <a:endParaRPr lang="vi-VN" sz="1600">
                        <a:latin typeface="Arial" panose="020B0604020202020204" pitchFamily="34" charset="0"/>
                      </a:endParaRPr>
                    </a:p>
                  </a:txBody>
                  <a:tcPr/>
                </a:tc>
                <a:tc>
                  <a:txBody>
                    <a:bodyPr/>
                    <a:lstStyle/>
                    <a:p>
                      <a:r>
                        <a:rPr lang="vi-VN" sz="1600">
                          <a:latin typeface="Arial" panose="020B0604020202020204" pitchFamily="34" charset="0"/>
                        </a:rPr>
                        <a:t>Trung </a:t>
                      </a:r>
                      <a:r>
                        <a:rPr lang="vi-VN" sz="1600" err="1">
                          <a:latin typeface="Arial" panose="020B0604020202020204" pitchFamily="34" charset="0"/>
                        </a:rPr>
                        <a:t>bình</a:t>
                      </a:r>
                      <a:endParaRPr lang="vi-VN" sz="1600"/>
                    </a:p>
                  </a:txBody>
                  <a:tcPr/>
                </a:tc>
                <a:tc>
                  <a:txBody>
                    <a:bodyPr/>
                    <a:lstStyle/>
                    <a:p>
                      <a:r>
                        <a:rPr lang="vi-VN" sz="1600">
                          <a:latin typeface="Arial" panose="020B0604020202020204" pitchFamily="34" charset="0"/>
                        </a:rPr>
                        <a:t>Trung </a:t>
                      </a:r>
                      <a:r>
                        <a:rPr lang="vi-VN" sz="1600" err="1">
                          <a:latin typeface="Arial" panose="020B0604020202020204" pitchFamily="34" charset="0"/>
                        </a:rPr>
                        <a:t>bình</a:t>
                      </a:r>
                      <a:endParaRPr lang="vi-VN" sz="1600"/>
                    </a:p>
                  </a:txBody>
                  <a:tcPr/>
                </a:tc>
                <a:extLst>
                  <a:ext uri="{0D108BD9-81ED-4DB2-BD59-A6C34878D82A}">
                    <a16:rowId xmlns:a16="http://schemas.microsoft.com/office/drawing/2014/main" val="2168995885"/>
                  </a:ext>
                </a:extLst>
              </a:tr>
              <a:tr h="609015">
                <a:tc>
                  <a:txBody>
                    <a:bodyPr/>
                    <a:lstStyle/>
                    <a:p>
                      <a:r>
                        <a:rPr lang="vi-VN" sz="1600" err="1">
                          <a:latin typeface="Arial" panose="020B0604020202020204" pitchFamily="34" charset="0"/>
                        </a:rPr>
                        <a:t>Độ</a:t>
                      </a:r>
                      <a:r>
                        <a:rPr lang="vi-VN" sz="1600">
                          <a:latin typeface="Arial" panose="020B0604020202020204" pitchFamily="34" charset="0"/>
                        </a:rPr>
                        <a:t> </a:t>
                      </a:r>
                      <a:r>
                        <a:rPr lang="vi-VN" sz="1600" err="1"/>
                        <a:t>nhạy</a:t>
                      </a:r>
                      <a:r>
                        <a:rPr lang="vi-VN" sz="1600"/>
                        <a:t> </a:t>
                      </a:r>
                      <a:r>
                        <a:rPr lang="vi-VN" sz="1600" err="1"/>
                        <a:t>với</a:t>
                      </a:r>
                      <a:r>
                        <a:rPr lang="vi-VN" sz="1600"/>
                        <a:t> </a:t>
                      </a:r>
                      <a:r>
                        <a:rPr lang="vi-VN" sz="1600" err="1"/>
                        <a:t>nhiễu</a:t>
                      </a:r>
                      <a:endParaRPr lang="vi-VN" sz="1600"/>
                    </a:p>
                  </a:txBody>
                  <a:tcPr/>
                </a:tc>
                <a:tc>
                  <a:txBody>
                    <a:bodyPr/>
                    <a:lstStyle/>
                    <a:p>
                      <a:r>
                        <a:rPr lang="vi-VN" sz="1600">
                          <a:latin typeface="Arial" panose="020B0604020202020204" pitchFamily="34" charset="0"/>
                        </a:rPr>
                        <a:t> Cao</a:t>
                      </a:r>
                    </a:p>
                  </a:txBody>
                  <a:tcPr/>
                </a:tc>
                <a:tc>
                  <a:txBody>
                    <a:bodyPr/>
                    <a:lstStyle/>
                    <a:p>
                      <a:r>
                        <a:rPr lang="vi-VN" sz="1600">
                          <a:latin typeface="Arial" panose="020B0604020202020204" pitchFamily="34" charset="0"/>
                        </a:rPr>
                        <a:t>Trung </a:t>
                      </a:r>
                      <a:r>
                        <a:rPr lang="vi-VN" sz="1600" err="1">
                          <a:latin typeface="Arial" panose="020B0604020202020204" pitchFamily="34" charset="0"/>
                        </a:rPr>
                        <a:t>bình</a:t>
                      </a:r>
                      <a:endParaRPr lang="vi-VN" sz="1600"/>
                    </a:p>
                  </a:txBody>
                  <a:tcPr/>
                </a:tc>
                <a:tc>
                  <a:txBody>
                    <a:bodyPr/>
                    <a:lstStyle/>
                    <a:p>
                      <a:r>
                        <a:rPr lang="vi-VN" sz="1600">
                          <a:latin typeface="Arial" panose="020B0604020202020204" pitchFamily="34" charset="0"/>
                        </a:rPr>
                        <a:t>Trung </a:t>
                      </a:r>
                      <a:r>
                        <a:rPr lang="vi-VN" sz="1600" err="1">
                          <a:latin typeface="Arial" panose="020B0604020202020204" pitchFamily="34" charset="0"/>
                        </a:rPr>
                        <a:t>bình</a:t>
                      </a:r>
                      <a:endParaRPr lang="vi-VN" sz="1600"/>
                    </a:p>
                  </a:txBody>
                  <a:tcPr/>
                </a:tc>
                <a:extLst>
                  <a:ext uri="{0D108BD9-81ED-4DB2-BD59-A6C34878D82A}">
                    <a16:rowId xmlns:a16="http://schemas.microsoft.com/office/drawing/2014/main" val="890495830"/>
                  </a:ext>
                </a:extLst>
              </a:tr>
              <a:tr h="609015">
                <a:tc>
                  <a:txBody>
                    <a:bodyPr/>
                    <a:lstStyle/>
                    <a:p>
                      <a:r>
                        <a:rPr lang="vi-VN" sz="1600" err="1">
                          <a:latin typeface="Arial" panose="020B0604020202020204" pitchFamily="34" charset="0"/>
                        </a:rPr>
                        <a:t>Hiệu</a:t>
                      </a:r>
                      <a:r>
                        <a:rPr lang="vi-VN" sz="1600">
                          <a:latin typeface="Arial" panose="020B0604020202020204" pitchFamily="34" charset="0"/>
                        </a:rPr>
                        <a:t> </a:t>
                      </a:r>
                      <a:r>
                        <a:rPr lang="vi-VN" sz="1600" err="1"/>
                        <a:t>suất</a:t>
                      </a:r>
                      <a:r>
                        <a:rPr lang="vi-VN" sz="1600"/>
                        <a:t> </a:t>
                      </a:r>
                      <a:r>
                        <a:rPr lang="vi-VN" sz="1600" err="1"/>
                        <a:t>tính</a:t>
                      </a:r>
                      <a:r>
                        <a:rPr lang="vi-VN" sz="1600"/>
                        <a:t> </a:t>
                      </a:r>
                      <a:r>
                        <a:rPr lang="vi-VN" sz="1600" err="1"/>
                        <a:t>toán</a:t>
                      </a:r>
                      <a:endParaRPr lang="vi-VN" sz="1600"/>
                    </a:p>
                  </a:txBody>
                  <a:tcPr/>
                </a:tc>
                <a:tc>
                  <a:txBody>
                    <a:bodyPr/>
                    <a:lstStyle/>
                    <a:p>
                      <a:r>
                        <a:rPr lang="vi-VN" sz="1600">
                          <a:latin typeface="Arial" panose="020B0604020202020204" pitchFamily="34" charset="0"/>
                        </a:rPr>
                        <a:t>Nhanh</a:t>
                      </a:r>
                    </a:p>
                  </a:txBody>
                  <a:tcPr/>
                </a:tc>
                <a:tc>
                  <a:txBody>
                    <a:bodyPr/>
                    <a:lstStyle/>
                    <a:p>
                      <a:r>
                        <a:rPr lang="vi-VN" sz="1600" err="1">
                          <a:latin typeface="Arial" panose="020B0604020202020204" pitchFamily="34" charset="0"/>
                        </a:rPr>
                        <a:t>Chậm</a:t>
                      </a:r>
                      <a:r>
                        <a:rPr lang="vi-VN" sz="1600">
                          <a:latin typeface="Arial" panose="020B0604020202020204" pitchFamily="34" charset="0"/>
                        </a:rPr>
                        <a:t> hơn </a:t>
                      </a:r>
                      <a:r>
                        <a:rPr lang="vi-VN" sz="1600" err="1"/>
                        <a:t>Robert</a:t>
                      </a:r>
                      <a:endParaRPr lang="vi-VN" sz="1600"/>
                    </a:p>
                  </a:txBody>
                  <a:tcPr/>
                </a:tc>
                <a:tc>
                  <a:txBody>
                    <a:bodyPr/>
                    <a:lstStyle/>
                    <a:p>
                      <a:r>
                        <a:rPr lang="vi-VN" sz="1600" err="1">
                          <a:latin typeface="Arial" panose="020B0604020202020204" pitchFamily="34" charset="0"/>
                        </a:rPr>
                        <a:t>Chậm</a:t>
                      </a:r>
                      <a:r>
                        <a:rPr lang="vi-VN" sz="1600">
                          <a:latin typeface="Arial" panose="020B0604020202020204" pitchFamily="34" charset="0"/>
                        </a:rPr>
                        <a:t> hơn </a:t>
                      </a:r>
                      <a:r>
                        <a:rPr lang="vi-VN" sz="1600" err="1"/>
                        <a:t>Robert</a:t>
                      </a:r>
                      <a:endParaRPr lang="vi-VN" sz="1600"/>
                    </a:p>
                  </a:txBody>
                  <a:tcPr/>
                </a:tc>
                <a:extLst>
                  <a:ext uri="{0D108BD9-81ED-4DB2-BD59-A6C34878D82A}">
                    <a16:rowId xmlns:a16="http://schemas.microsoft.com/office/drawing/2014/main" val="4049957608"/>
                  </a:ext>
                </a:extLst>
              </a:tr>
              <a:tr h="609015">
                <a:tc>
                  <a:txBody>
                    <a:bodyPr/>
                    <a:lstStyle/>
                    <a:p>
                      <a:r>
                        <a:rPr lang="vi-VN" sz="1600" err="1">
                          <a:latin typeface="Arial" panose="020B0604020202020204" pitchFamily="34" charset="0"/>
                        </a:rPr>
                        <a:t>Độ</a:t>
                      </a:r>
                      <a:r>
                        <a:rPr lang="vi-VN" sz="1600">
                          <a:latin typeface="Arial" panose="020B0604020202020204" pitchFamily="34" charset="0"/>
                        </a:rPr>
                        <a:t> </a:t>
                      </a:r>
                      <a:r>
                        <a:rPr lang="vi-VN" sz="1600" err="1"/>
                        <a:t>rõ</a:t>
                      </a:r>
                      <a:r>
                        <a:rPr lang="vi-VN" sz="1600"/>
                        <a:t> </a:t>
                      </a:r>
                      <a:r>
                        <a:rPr lang="vi-VN" sz="1600" err="1"/>
                        <a:t>nét</a:t>
                      </a:r>
                      <a:r>
                        <a:rPr lang="vi-VN" sz="1600"/>
                        <a:t> </a:t>
                      </a:r>
                      <a:r>
                        <a:rPr lang="vi-VN" sz="1600" err="1"/>
                        <a:t>của</a:t>
                      </a:r>
                      <a:r>
                        <a:rPr lang="vi-VN" sz="1600"/>
                        <a:t> </a:t>
                      </a:r>
                      <a:r>
                        <a:rPr lang="vi-VN" sz="1600" err="1"/>
                        <a:t>cạnh</a:t>
                      </a:r>
                      <a:endParaRPr lang="vi-VN" sz="1600"/>
                    </a:p>
                  </a:txBody>
                  <a:tcPr/>
                </a:tc>
                <a:tc>
                  <a:txBody>
                    <a:bodyPr/>
                    <a:lstStyle/>
                    <a:p>
                      <a:r>
                        <a:rPr lang="vi-VN" sz="1600" err="1">
                          <a:latin typeface="Arial" panose="020B0604020202020204" pitchFamily="34" charset="0"/>
                        </a:rPr>
                        <a:t>Tốt</a:t>
                      </a:r>
                      <a:r>
                        <a:rPr lang="vi-VN" sz="1600">
                          <a:latin typeface="Arial" panose="020B0604020202020204" pitchFamily="34" charset="0"/>
                        </a:rPr>
                        <a:t> </a:t>
                      </a:r>
                      <a:r>
                        <a:rPr lang="vi-VN" sz="1600" err="1"/>
                        <a:t>với</a:t>
                      </a:r>
                      <a:r>
                        <a:rPr lang="vi-VN" sz="1600"/>
                        <a:t> </a:t>
                      </a:r>
                      <a:r>
                        <a:rPr lang="vi-VN" sz="1600" err="1"/>
                        <a:t>cạnh</a:t>
                      </a:r>
                      <a:r>
                        <a:rPr lang="vi-VN" sz="1600"/>
                        <a:t> </a:t>
                      </a:r>
                      <a:r>
                        <a:rPr lang="vi-VN" sz="1600" err="1"/>
                        <a:t>sắc</a:t>
                      </a:r>
                      <a:r>
                        <a:rPr lang="vi-VN" sz="1600"/>
                        <a:t> </a:t>
                      </a:r>
                      <a:r>
                        <a:rPr lang="vi-VN" sz="1600" err="1"/>
                        <a:t>nét</a:t>
                      </a:r>
                      <a:endParaRPr lang="vi-VN" sz="1600"/>
                    </a:p>
                  </a:txBody>
                  <a:tcPr/>
                </a:tc>
                <a:tc>
                  <a:txBody>
                    <a:bodyPr/>
                    <a:lstStyle/>
                    <a:p>
                      <a:r>
                        <a:rPr lang="vi-VN" sz="1600" err="1">
                          <a:latin typeface="Arial" panose="020B0604020202020204" pitchFamily="34" charset="0"/>
                        </a:rPr>
                        <a:t>Tốt</a:t>
                      </a:r>
                      <a:r>
                        <a:rPr lang="vi-VN" sz="1600">
                          <a:latin typeface="Arial" panose="020B0604020202020204" pitchFamily="34" charset="0"/>
                        </a:rPr>
                        <a:t> hơn </a:t>
                      </a:r>
                      <a:r>
                        <a:rPr lang="vi-VN" sz="1600" err="1"/>
                        <a:t>với</a:t>
                      </a:r>
                      <a:r>
                        <a:rPr lang="vi-VN" sz="1600"/>
                        <a:t> </a:t>
                      </a:r>
                      <a:r>
                        <a:rPr lang="vi-VN" sz="1600" err="1"/>
                        <a:t>cạnh</a:t>
                      </a:r>
                      <a:r>
                        <a:rPr lang="vi-VN" sz="1600"/>
                        <a:t> </a:t>
                      </a:r>
                      <a:r>
                        <a:rPr lang="vi-VN" sz="1600" err="1"/>
                        <a:t>mịn</a:t>
                      </a:r>
                      <a:endParaRPr lang="vi-VN" sz="1600"/>
                    </a:p>
                  </a:txBody>
                  <a:tcPr/>
                </a:tc>
                <a:tc>
                  <a:txBody>
                    <a:bodyPr/>
                    <a:lstStyle/>
                    <a:p>
                      <a:r>
                        <a:rPr lang="vi-VN" sz="1600">
                          <a:latin typeface="Arial" panose="020B0604020202020204" pitchFamily="34" charset="0"/>
                        </a:rPr>
                        <a:t>Trung </a:t>
                      </a:r>
                      <a:r>
                        <a:rPr lang="vi-VN" sz="1600" err="1">
                          <a:latin typeface="Arial" panose="020B0604020202020204" pitchFamily="34" charset="0"/>
                        </a:rPr>
                        <a:t>bình</a:t>
                      </a:r>
                      <a:endParaRPr lang="vi-VN" sz="1600"/>
                    </a:p>
                  </a:txBody>
                  <a:tcPr/>
                </a:tc>
                <a:extLst>
                  <a:ext uri="{0D108BD9-81ED-4DB2-BD59-A6C34878D82A}">
                    <a16:rowId xmlns:a16="http://schemas.microsoft.com/office/drawing/2014/main" val="2008129986"/>
                  </a:ext>
                </a:extLst>
              </a:tr>
            </a:tbl>
          </a:graphicData>
        </a:graphic>
      </p:graphicFrame>
    </p:spTree>
    <p:extLst>
      <p:ext uri="{BB962C8B-B14F-4D97-AF65-F5344CB8AC3E}">
        <p14:creationId xmlns:p14="http://schemas.microsoft.com/office/powerpoint/2010/main" val="417524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837993-CF68-4B71-B30D-9FF2DBDC6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BC1EB0E-C682-4477-94FF-E3696ACD5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14" name="Picture 13">
              <a:extLst>
                <a:ext uri="{FF2B5EF4-FFF2-40B4-BE49-F238E27FC236}">
                  <a16:creationId xmlns:a16="http://schemas.microsoft.com/office/drawing/2014/main" id="{AFA120B5-D483-4179-B163-E5D72313C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F9A685BA-AB04-4A20-A6D5-BA403BAA7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2823476-35C9-4E21-A7A8-8EE69CF2EEE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06AA5951-06F3-4E0D-9B67-2FDEAA46EE8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78D87F9-337C-4288-BB79-5095E149AEB5}"/>
              </a:ext>
            </a:extLst>
          </p:cNvPr>
          <p:cNvSpPr>
            <a:spLocks noGrp="1"/>
          </p:cNvSpPr>
          <p:nvPr>
            <p:ph type="title"/>
          </p:nvPr>
        </p:nvSpPr>
        <p:spPr>
          <a:xfrm>
            <a:off x="819482" y="1092200"/>
            <a:ext cx="2196563" cy="4498860"/>
          </a:xfrm>
        </p:spPr>
        <p:txBody>
          <a:bodyPr>
            <a:normAutofit/>
          </a:bodyPr>
          <a:lstStyle/>
          <a:p>
            <a:r>
              <a:rPr lang="en-US" sz="3200">
                <a:solidFill>
                  <a:srgbClr val="262626"/>
                </a:solidFill>
                <a:latin typeface="Arial" panose="020B0604020202020204" pitchFamily="34" charset="0"/>
                <a:cs typeface="Arial" panose="020B0604020202020204" pitchFamily="34" charset="0"/>
              </a:rPr>
              <a:t>2. So </a:t>
            </a:r>
            <a:r>
              <a:rPr lang="en-US" sz="3200" err="1">
                <a:solidFill>
                  <a:srgbClr val="262626"/>
                </a:solidFill>
                <a:latin typeface="Arial" panose="020B0604020202020204" pitchFamily="34" charset="0"/>
                <a:cs typeface="Arial" panose="020B0604020202020204" pitchFamily="34" charset="0"/>
              </a:rPr>
              <a:t>sánh</a:t>
            </a:r>
            <a:r>
              <a:rPr lang="en-US" sz="3200">
                <a:solidFill>
                  <a:srgbClr val="262626"/>
                </a:solidFill>
                <a:latin typeface="Arial" panose="020B0604020202020204" pitchFamily="34" charset="0"/>
                <a:cs typeface="Arial" panose="020B0604020202020204" pitchFamily="34" charset="0"/>
              </a:rPr>
              <a:t> </a:t>
            </a:r>
            <a:r>
              <a:rPr lang="en-US" sz="3200" err="1">
                <a:solidFill>
                  <a:srgbClr val="262626"/>
                </a:solidFill>
                <a:latin typeface="Arial" panose="020B0604020202020204" pitchFamily="34" charset="0"/>
                <a:cs typeface="Arial" panose="020B0604020202020204" pitchFamily="34" charset="0"/>
              </a:rPr>
              <a:t>với</a:t>
            </a:r>
            <a:r>
              <a:rPr lang="en-US" sz="3200">
                <a:solidFill>
                  <a:srgbClr val="262626"/>
                </a:solidFill>
                <a:latin typeface="Arial" panose="020B0604020202020204" pitchFamily="34" charset="0"/>
                <a:cs typeface="Arial" panose="020B0604020202020204" pitchFamily="34" charset="0"/>
              </a:rPr>
              <a:t> </a:t>
            </a:r>
            <a:r>
              <a:rPr lang="en-US" sz="3200" err="1">
                <a:solidFill>
                  <a:srgbClr val="262626"/>
                </a:solidFill>
                <a:latin typeface="Arial" panose="020B0604020202020204" pitchFamily="34" charset="0"/>
                <a:cs typeface="Arial" panose="020B0604020202020204" pitchFamily="34" charset="0"/>
              </a:rPr>
              <a:t>phương</a:t>
            </a:r>
            <a:r>
              <a:rPr lang="en-US" sz="3200">
                <a:solidFill>
                  <a:srgbClr val="262626"/>
                </a:solidFill>
                <a:latin typeface="Arial" panose="020B0604020202020204" pitchFamily="34" charset="0"/>
                <a:cs typeface="Arial" panose="020B0604020202020204" pitchFamily="34" charset="0"/>
              </a:rPr>
              <a:t> </a:t>
            </a:r>
            <a:r>
              <a:rPr lang="en-US" sz="3200" err="1">
                <a:solidFill>
                  <a:srgbClr val="262626"/>
                </a:solidFill>
                <a:latin typeface="Arial" panose="020B0604020202020204" pitchFamily="34" charset="0"/>
                <a:cs typeface="Arial" panose="020B0604020202020204" pitchFamily="34" charset="0"/>
              </a:rPr>
              <a:t>pháp</a:t>
            </a:r>
            <a:r>
              <a:rPr lang="en-US" sz="3200">
                <a:solidFill>
                  <a:srgbClr val="262626"/>
                </a:solidFill>
                <a:latin typeface="Arial" panose="020B0604020202020204" pitchFamily="34" charset="0"/>
                <a:cs typeface="Arial" panose="020B0604020202020204" pitchFamily="34" charset="0"/>
              </a:rPr>
              <a:t> Sobel </a:t>
            </a:r>
            <a:r>
              <a:rPr lang="en-US" sz="3200" err="1">
                <a:solidFill>
                  <a:srgbClr val="262626"/>
                </a:solidFill>
                <a:latin typeface="Arial" panose="020B0604020202020204" pitchFamily="34" charset="0"/>
                <a:cs typeface="Arial" panose="020B0604020202020204" pitchFamily="34" charset="0"/>
              </a:rPr>
              <a:t>và</a:t>
            </a:r>
            <a:r>
              <a:rPr lang="en-US" sz="3200">
                <a:solidFill>
                  <a:srgbClr val="262626"/>
                </a:solidFill>
                <a:latin typeface="Arial" panose="020B0604020202020204" pitchFamily="34" charset="0"/>
                <a:cs typeface="Arial" panose="020B0604020202020204" pitchFamily="34" charset="0"/>
              </a:rPr>
              <a:t> Prewitt</a:t>
            </a:r>
            <a:endParaRPr lang="vi-VN" sz="3200">
              <a:solidFill>
                <a:srgbClr val="262626"/>
              </a:solidFill>
            </a:endParaRPr>
          </a:p>
        </p:txBody>
      </p:sp>
      <p:sp>
        <p:nvSpPr>
          <p:cNvPr id="3" name="Content Placeholder 2">
            <a:extLst>
              <a:ext uri="{FF2B5EF4-FFF2-40B4-BE49-F238E27FC236}">
                <a16:creationId xmlns:a16="http://schemas.microsoft.com/office/drawing/2014/main" id="{B8961BBA-F561-445B-AAFB-4E1DE4A17F68}"/>
              </a:ext>
            </a:extLst>
          </p:cNvPr>
          <p:cNvSpPr>
            <a:spLocks noGrp="1"/>
          </p:cNvSpPr>
          <p:nvPr>
            <p:ph idx="1"/>
          </p:nvPr>
        </p:nvSpPr>
        <p:spPr>
          <a:xfrm>
            <a:off x="3415645" y="1092200"/>
            <a:ext cx="4909820" cy="2948858"/>
          </a:xfrm>
        </p:spPr>
        <p:txBody>
          <a:bodyPr>
            <a:normAutofit/>
          </a:bodyPr>
          <a:lstStyle/>
          <a:p>
            <a:pPr marL="0" indent="0" algn="just">
              <a:lnSpc>
                <a:spcPct val="90000"/>
              </a:lnSpc>
              <a:buNone/>
            </a:pPr>
            <a:r>
              <a:rPr lang="vi-VN" sz="2000" b="1" err="1">
                <a:solidFill>
                  <a:srgbClr val="262626"/>
                </a:solidFill>
                <a:latin typeface="Arial" panose="020B0604020202020204" pitchFamily="34" charset="0"/>
              </a:rPr>
              <a:t>Kết</a:t>
            </a:r>
            <a:r>
              <a:rPr lang="vi-VN" sz="2000" b="1">
                <a:solidFill>
                  <a:srgbClr val="262626"/>
                </a:solidFill>
                <a:latin typeface="Arial" panose="020B0604020202020204" pitchFamily="34" charset="0"/>
              </a:rPr>
              <a:t> </a:t>
            </a:r>
            <a:r>
              <a:rPr lang="vi-VN" sz="2000" b="1" err="1">
                <a:solidFill>
                  <a:srgbClr val="262626"/>
                </a:solidFill>
                <a:latin typeface="Arial" panose="020B0604020202020204" pitchFamily="34" charset="0"/>
              </a:rPr>
              <a:t>quả</a:t>
            </a:r>
            <a:r>
              <a:rPr lang="vi-VN" sz="2000">
                <a:solidFill>
                  <a:srgbClr val="262626"/>
                </a:solidFill>
                <a:latin typeface="Arial" panose="020B0604020202020204" pitchFamily="34" charset="0"/>
              </a:rPr>
              <a:t>:</a:t>
            </a:r>
          </a:p>
          <a:p>
            <a:pPr algn="just">
              <a:lnSpc>
                <a:spcPct val="90000"/>
              </a:lnSpc>
              <a:buFont typeface="Arial" panose="020B0604020202020204" pitchFamily="34" charset="0"/>
              <a:buChar char="•"/>
            </a:pPr>
            <a:r>
              <a:rPr lang="vi-VN" sz="2000" b="1" err="1">
                <a:solidFill>
                  <a:srgbClr val="262626"/>
                </a:solidFill>
                <a:latin typeface="Arial" panose="020B0604020202020204" pitchFamily="34" charset="0"/>
              </a:rPr>
              <a:t>Robert</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có</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tốc</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độ</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xử</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lý</a:t>
            </a:r>
            <a:r>
              <a:rPr lang="vi-VN" sz="2000">
                <a:solidFill>
                  <a:srgbClr val="262626"/>
                </a:solidFill>
                <a:latin typeface="Arial" panose="020B0604020202020204" pitchFamily="34" charset="0"/>
              </a:rPr>
              <a:t> nhanh hơn nhưng </a:t>
            </a:r>
            <a:r>
              <a:rPr lang="vi-VN" sz="2000" err="1">
                <a:solidFill>
                  <a:srgbClr val="262626"/>
                </a:solidFill>
                <a:latin typeface="Arial" panose="020B0604020202020204" pitchFamily="34" charset="0"/>
              </a:rPr>
              <a:t>nhạy</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cảm</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với</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nhiễu</a:t>
            </a:r>
            <a:r>
              <a:rPr lang="vi-VN" sz="2000">
                <a:solidFill>
                  <a:srgbClr val="262626"/>
                </a:solidFill>
                <a:latin typeface="Arial" panose="020B0604020202020204" pitchFamily="34" charset="0"/>
              </a:rPr>
              <a:t>.</a:t>
            </a:r>
          </a:p>
          <a:p>
            <a:pPr algn="just">
              <a:lnSpc>
                <a:spcPct val="90000"/>
              </a:lnSpc>
              <a:buFont typeface="Arial" panose="020B0604020202020204" pitchFamily="34" charset="0"/>
              <a:buChar char="•"/>
            </a:pPr>
            <a:r>
              <a:rPr lang="vi-VN" sz="2000" b="1" err="1">
                <a:solidFill>
                  <a:srgbClr val="262626"/>
                </a:solidFill>
                <a:latin typeface="Arial" panose="020B0604020202020204" pitchFamily="34" charset="0"/>
              </a:rPr>
              <a:t>Sobel</a:t>
            </a:r>
            <a:r>
              <a:rPr lang="vi-VN" sz="2000">
                <a:solidFill>
                  <a:srgbClr val="262626"/>
                </a:solidFill>
                <a:latin typeface="Arial" panose="020B0604020202020204" pitchFamily="34" charset="0"/>
              </a:rPr>
              <a:t> mang </a:t>
            </a:r>
            <a:r>
              <a:rPr lang="vi-VN" sz="2000" err="1">
                <a:solidFill>
                  <a:srgbClr val="262626"/>
                </a:solidFill>
                <a:latin typeface="Arial" panose="020B0604020202020204" pitchFamily="34" charset="0"/>
              </a:rPr>
              <a:t>lại</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kết</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quả</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ổn</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định</a:t>
            </a:r>
            <a:r>
              <a:rPr lang="vi-VN" sz="2000">
                <a:solidFill>
                  <a:srgbClr val="262626"/>
                </a:solidFill>
                <a:latin typeface="Arial" panose="020B0604020202020204" pitchFamily="34" charset="0"/>
              </a:rPr>
              <a:t> hơn, </a:t>
            </a:r>
            <a:r>
              <a:rPr lang="vi-VN" sz="2000" err="1">
                <a:solidFill>
                  <a:srgbClr val="262626"/>
                </a:solidFill>
                <a:latin typeface="Arial" panose="020B0604020202020204" pitchFamily="34" charset="0"/>
              </a:rPr>
              <a:t>phù</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hợp</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với</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ảnh</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có</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độ</a:t>
            </a:r>
            <a:r>
              <a:rPr lang="vi-VN" sz="2000">
                <a:solidFill>
                  <a:srgbClr val="262626"/>
                </a:solidFill>
                <a:latin typeface="Arial" panose="020B0604020202020204" pitchFamily="34" charset="0"/>
              </a:rPr>
              <a:t> chi </a:t>
            </a:r>
            <a:r>
              <a:rPr lang="vi-VN" sz="2000" err="1">
                <a:solidFill>
                  <a:srgbClr val="262626"/>
                </a:solidFill>
                <a:latin typeface="Arial" panose="020B0604020202020204" pitchFamily="34" charset="0"/>
              </a:rPr>
              <a:t>tiết</a:t>
            </a:r>
            <a:r>
              <a:rPr lang="vi-VN" sz="2000">
                <a:solidFill>
                  <a:srgbClr val="262626"/>
                </a:solidFill>
                <a:latin typeface="Arial" panose="020B0604020202020204" pitchFamily="34" charset="0"/>
              </a:rPr>
              <a:t> cao.</a:t>
            </a:r>
          </a:p>
          <a:p>
            <a:pPr algn="just">
              <a:lnSpc>
                <a:spcPct val="90000"/>
              </a:lnSpc>
              <a:buFont typeface="Arial" panose="020B0604020202020204" pitchFamily="34" charset="0"/>
              <a:buChar char="•"/>
            </a:pPr>
            <a:r>
              <a:rPr lang="vi-VN" sz="2000" b="1" err="1">
                <a:solidFill>
                  <a:srgbClr val="262626"/>
                </a:solidFill>
                <a:latin typeface="Arial" panose="020B0604020202020204" pitchFamily="34" charset="0"/>
              </a:rPr>
              <a:t>Prewitt</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có</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hiệu</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quả</a:t>
            </a:r>
            <a:r>
              <a:rPr lang="vi-VN" sz="2000">
                <a:solidFill>
                  <a:srgbClr val="262626"/>
                </a:solidFill>
                <a:latin typeface="Arial" panose="020B0604020202020204" pitchFamily="34" charset="0"/>
              </a:rPr>
              <a:t> tương </a:t>
            </a:r>
            <a:r>
              <a:rPr lang="vi-VN" sz="2000" err="1">
                <a:solidFill>
                  <a:srgbClr val="262626"/>
                </a:solidFill>
                <a:latin typeface="Arial" panose="020B0604020202020204" pitchFamily="34" charset="0"/>
              </a:rPr>
              <a:t>tự</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Sobel</a:t>
            </a:r>
            <a:r>
              <a:rPr lang="vi-VN" sz="2000">
                <a:solidFill>
                  <a:srgbClr val="262626"/>
                </a:solidFill>
                <a:latin typeface="Arial" panose="020B0604020202020204" pitchFamily="34" charset="0"/>
              </a:rPr>
              <a:t> nhưng </a:t>
            </a:r>
            <a:r>
              <a:rPr lang="vi-VN" sz="2000" err="1">
                <a:solidFill>
                  <a:srgbClr val="262626"/>
                </a:solidFill>
                <a:latin typeface="Arial" panose="020B0604020202020204" pitchFamily="34" charset="0"/>
              </a:rPr>
              <a:t>ít</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được</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sử</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dụng</a:t>
            </a:r>
            <a:r>
              <a:rPr lang="vi-VN" sz="2000">
                <a:solidFill>
                  <a:srgbClr val="262626"/>
                </a:solidFill>
                <a:latin typeface="Arial" panose="020B0604020202020204" pitchFamily="34" charset="0"/>
              </a:rPr>
              <a:t> do không </a:t>
            </a:r>
            <a:r>
              <a:rPr lang="vi-VN" sz="2000" err="1">
                <a:solidFill>
                  <a:srgbClr val="262626"/>
                </a:solidFill>
                <a:latin typeface="Arial" panose="020B0604020202020204" pitchFamily="34" charset="0"/>
              </a:rPr>
              <a:t>có</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nhiều</a:t>
            </a:r>
            <a:r>
              <a:rPr lang="vi-VN" sz="2000">
                <a:solidFill>
                  <a:srgbClr val="262626"/>
                </a:solidFill>
                <a:latin typeface="Arial" panose="020B0604020202020204" pitchFamily="34" charset="0"/>
              </a:rPr>
              <a:t> ưu </a:t>
            </a:r>
            <a:r>
              <a:rPr lang="vi-VN" sz="2000" err="1">
                <a:solidFill>
                  <a:srgbClr val="262626"/>
                </a:solidFill>
                <a:latin typeface="Arial" panose="020B0604020202020204" pitchFamily="34" charset="0"/>
              </a:rPr>
              <a:t>điểm</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nổi</a:t>
            </a:r>
            <a:r>
              <a:rPr lang="vi-VN" sz="2000">
                <a:solidFill>
                  <a:srgbClr val="262626"/>
                </a:solidFill>
                <a:latin typeface="Arial" panose="020B0604020202020204" pitchFamily="34" charset="0"/>
              </a:rPr>
              <a:t> </a:t>
            </a:r>
            <a:r>
              <a:rPr lang="vi-VN" sz="2000" err="1">
                <a:solidFill>
                  <a:srgbClr val="262626"/>
                </a:solidFill>
                <a:latin typeface="Arial" panose="020B0604020202020204" pitchFamily="34" charset="0"/>
              </a:rPr>
              <a:t>bật</a:t>
            </a:r>
            <a:r>
              <a:rPr lang="vi-VN" sz="2000">
                <a:solidFill>
                  <a:srgbClr val="262626"/>
                </a:solidFill>
                <a:latin typeface="Arial" panose="020B0604020202020204" pitchFamily="34" charset="0"/>
              </a:rPr>
              <a:t>.</a:t>
            </a:r>
          </a:p>
          <a:p>
            <a:pPr marL="0" indent="0">
              <a:lnSpc>
                <a:spcPct val="90000"/>
              </a:lnSpc>
              <a:buNone/>
            </a:pPr>
            <a:endParaRPr lang="vi-VN" sz="2000">
              <a:solidFill>
                <a:srgbClr val="262626"/>
              </a:solidFill>
              <a:latin typeface="Arial" panose="020B0604020202020204" pitchFamily="34" charset="0"/>
            </a:endParaRPr>
          </a:p>
        </p:txBody>
      </p:sp>
      <p:pic>
        <p:nvPicPr>
          <p:cNvPr id="6" name="Picture 5">
            <a:extLst>
              <a:ext uri="{FF2B5EF4-FFF2-40B4-BE49-F238E27FC236}">
                <a16:creationId xmlns:a16="http://schemas.microsoft.com/office/drawing/2014/main" id="{B5033E1C-9BA3-40D7-9701-01A0326E9F84}"/>
              </a:ext>
            </a:extLst>
          </p:cNvPr>
          <p:cNvPicPr>
            <a:picLocks noChangeAspect="1"/>
          </p:cNvPicPr>
          <p:nvPr/>
        </p:nvPicPr>
        <p:blipFill>
          <a:blip r:embed="rId5"/>
          <a:stretch>
            <a:fillRect/>
          </a:stretch>
        </p:blipFill>
        <p:spPr>
          <a:xfrm>
            <a:off x="3586354" y="3795206"/>
            <a:ext cx="4793794" cy="1710903"/>
          </a:xfrm>
          <a:prstGeom prst="rect">
            <a:avLst/>
          </a:prstGeom>
          <a:ln w="57150" cmpd="thickThin">
            <a:solidFill>
              <a:srgbClr val="7F7F7F"/>
            </a:solidFill>
            <a:miter lim="800000"/>
          </a:ln>
        </p:spPr>
      </p:pic>
    </p:spTree>
    <p:extLst>
      <p:ext uri="{BB962C8B-B14F-4D97-AF65-F5344CB8AC3E}">
        <p14:creationId xmlns:p14="http://schemas.microsoft.com/office/powerpoint/2010/main" val="271007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78BC618-3289-4C64-902D-506AF437E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blipFill>
            <a:blip r:embed="rId4"/>
            <a:stretch/>
          </a:blipFill>
          <a:ln w="15875" cap="flat" cmpd="sng" algn="ctr">
            <a:solidFill>
              <a:srgbClr val="AB94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30" name="Picture 29">
            <a:extLst>
              <a:ext uri="{FF2B5EF4-FFF2-40B4-BE49-F238E27FC236}">
                <a16:creationId xmlns:a16="http://schemas.microsoft.com/office/drawing/2014/main" id="{133D31B1-9C37-4542-80D3-7B54026F2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2" name="Title 1">
            <a:extLst>
              <a:ext uri="{FF2B5EF4-FFF2-40B4-BE49-F238E27FC236}">
                <a16:creationId xmlns:a16="http://schemas.microsoft.com/office/drawing/2014/main" id="{09D55BDE-7E5C-4785-B978-CCF81CD7AE00}"/>
              </a:ext>
            </a:extLst>
          </p:cNvPr>
          <p:cNvSpPr>
            <a:spLocks noGrp="1"/>
          </p:cNvSpPr>
          <p:nvPr>
            <p:ph type="title"/>
          </p:nvPr>
        </p:nvSpPr>
        <p:spPr>
          <a:xfrm>
            <a:off x="971551" y="982132"/>
            <a:ext cx="7200897" cy="1303867"/>
          </a:xfrm>
        </p:spPr>
        <p:txBody>
          <a:bodyPr>
            <a:normAutofit/>
          </a:bodyPr>
          <a:lstStyle/>
          <a:p>
            <a:pPr>
              <a:lnSpc>
                <a:spcPct val="90000"/>
              </a:lnSpc>
            </a:pPr>
            <a:r>
              <a:rPr lang="vi-VN" sz="2800"/>
              <a:t>1. </a:t>
            </a:r>
            <a:r>
              <a:rPr lang="vi-VN" sz="2800" err="1"/>
              <a:t>Giới</a:t>
            </a:r>
            <a:r>
              <a:rPr lang="vi-VN" sz="2800"/>
              <a:t> </a:t>
            </a:r>
            <a:r>
              <a:rPr lang="vi-VN" sz="2800" err="1"/>
              <a:t>thiệu</a:t>
            </a:r>
            <a:r>
              <a:rPr lang="vi-VN" sz="2800"/>
              <a:t> </a:t>
            </a:r>
            <a:r>
              <a:rPr lang="vi-VN" sz="2800" err="1"/>
              <a:t>đề</a:t>
            </a:r>
            <a:r>
              <a:rPr lang="vi-VN" sz="2800"/>
              <a:t> </a:t>
            </a:r>
            <a:r>
              <a:rPr lang="vi-VN" sz="2800" err="1"/>
              <a:t>tài</a:t>
            </a:r>
            <a:r>
              <a:rPr lang="vi-VN" sz="2800"/>
              <a:t> </a:t>
            </a:r>
            <a:r>
              <a:rPr lang="vi-VN" sz="2800" err="1"/>
              <a:t>và</a:t>
            </a:r>
            <a:r>
              <a:rPr lang="vi-VN" sz="2800"/>
              <a:t> </a:t>
            </a:r>
            <a:r>
              <a:rPr lang="vi-VN" sz="2800" err="1"/>
              <a:t>lí</a:t>
            </a:r>
            <a:r>
              <a:rPr lang="vi-VN" sz="2800"/>
              <a:t> do </a:t>
            </a:r>
            <a:r>
              <a:rPr lang="vi-VN" sz="2800" err="1"/>
              <a:t>chọn</a:t>
            </a:r>
            <a:r>
              <a:rPr lang="vi-VN" sz="2800"/>
              <a:t> </a:t>
            </a:r>
            <a:r>
              <a:rPr lang="vi-VN" sz="2800" err="1"/>
              <a:t>đề</a:t>
            </a:r>
            <a:r>
              <a:rPr lang="vi-VN" sz="2800"/>
              <a:t> </a:t>
            </a:r>
            <a:r>
              <a:rPr lang="vi-VN" sz="2800" err="1"/>
              <a:t>tài</a:t>
            </a:r>
            <a:br>
              <a:rPr lang="vi-VN" sz="3100"/>
            </a:br>
            <a:endParaRPr lang="vi-VN" sz="3100"/>
          </a:p>
        </p:txBody>
      </p:sp>
      <p:cxnSp>
        <p:nvCxnSpPr>
          <p:cNvPr id="32" name="Straight Connector 31">
            <a:extLst>
              <a:ext uri="{FF2B5EF4-FFF2-40B4-BE49-F238E27FC236}">
                <a16:creationId xmlns:a16="http://schemas.microsoft.com/office/drawing/2014/main" id="{10D273FA-71CB-4AEB-8F60-67AB3375E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2281" y="2400639"/>
            <a:ext cx="6955394"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F3B3F35E-8FEB-4526-8754-CE89D74D39A4}"/>
              </a:ext>
            </a:extLst>
          </p:cNvPr>
          <p:cNvSpPr>
            <a:spLocks noGrp="1"/>
          </p:cNvSpPr>
          <p:nvPr>
            <p:ph idx="1"/>
          </p:nvPr>
        </p:nvSpPr>
        <p:spPr>
          <a:xfrm>
            <a:off x="971550" y="2556932"/>
            <a:ext cx="7200897" cy="3318936"/>
          </a:xfrm>
        </p:spPr>
        <p:txBody>
          <a:bodyPr>
            <a:normAutofit/>
          </a:bodyPr>
          <a:lstStyle/>
          <a:p>
            <a:pPr algn="just">
              <a:lnSpc>
                <a:spcPct val="90000"/>
              </a:lnSpc>
            </a:pPr>
            <a:r>
              <a:rPr lang="vi-VN" sz="1600">
                <a:latin typeface="+mj-lt"/>
              </a:rPr>
              <a:t>     Trong </a:t>
            </a:r>
            <a:r>
              <a:rPr lang="vi-VN" sz="1600" err="1">
                <a:latin typeface="+mj-lt"/>
              </a:rPr>
              <a:t>lĩnh</a:t>
            </a:r>
            <a:r>
              <a:rPr lang="vi-VN" sz="1600">
                <a:latin typeface="+mj-lt"/>
              </a:rPr>
              <a:t> </a:t>
            </a:r>
            <a:r>
              <a:rPr lang="vi-VN" sz="1600" err="1">
                <a:latin typeface="+mj-lt"/>
              </a:rPr>
              <a:t>vực</a:t>
            </a:r>
            <a:r>
              <a:rPr lang="vi-VN" sz="1600">
                <a:latin typeface="+mj-lt"/>
              </a:rPr>
              <a:t> </a:t>
            </a:r>
            <a:r>
              <a:rPr lang="vi-VN" sz="1600" err="1">
                <a:latin typeface="+mj-lt"/>
              </a:rPr>
              <a:t>xử</a:t>
            </a:r>
            <a:r>
              <a:rPr lang="vi-VN" sz="1600">
                <a:latin typeface="+mj-lt"/>
              </a:rPr>
              <a:t> </a:t>
            </a:r>
            <a:r>
              <a:rPr lang="vi-VN" sz="1600" err="1">
                <a:latin typeface="+mj-lt"/>
              </a:rPr>
              <a:t>lý</a:t>
            </a:r>
            <a:r>
              <a:rPr lang="vi-VN" sz="1600">
                <a:latin typeface="+mj-lt"/>
              </a:rPr>
              <a:t> </a:t>
            </a:r>
            <a:r>
              <a:rPr lang="vi-VN" sz="1600" err="1">
                <a:latin typeface="+mj-lt"/>
              </a:rPr>
              <a:t>ảnh</a:t>
            </a:r>
            <a:r>
              <a:rPr lang="vi-VN" sz="1600">
                <a:latin typeface="+mj-lt"/>
              </a:rPr>
              <a:t> </a:t>
            </a:r>
            <a:r>
              <a:rPr lang="vi-VN" sz="1600" err="1">
                <a:latin typeface="+mj-lt"/>
              </a:rPr>
              <a:t>số</a:t>
            </a:r>
            <a:r>
              <a:rPr lang="vi-VN" sz="1600">
                <a:latin typeface="+mj-lt"/>
              </a:rPr>
              <a:t>, </a:t>
            </a:r>
            <a:r>
              <a:rPr lang="vi-VN" sz="1600" err="1">
                <a:latin typeface="+mj-lt"/>
              </a:rPr>
              <a:t>phát</a:t>
            </a:r>
            <a:r>
              <a:rPr lang="vi-VN" sz="1600">
                <a:latin typeface="+mj-lt"/>
              </a:rPr>
              <a:t> </a:t>
            </a:r>
            <a:r>
              <a:rPr lang="vi-VN" sz="1600" err="1">
                <a:latin typeface="+mj-lt"/>
              </a:rPr>
              <a:t>hiện</a:t>
            </a:r>
            <a:r>
              <a:rPr lang="vi-VN" sz="1600">
                <a:latin typeface="+mj-lt"/>
              </a:rPr>
              <a:t> </a:t>
            </a:r>
            <a:r>
              <a:rPr lang="vi-VN" sz="1600" err="1">
                <a:latin typeface="+mj-lt"/>
              </a:rPr>
              <a:t>cạnh</a:t>
            </a:r>
            <a:r>
              <a:rPr lang="vi-VN" sz="1600">
                <a:latin typeface="+mj-lt"/>
              </a:rPr>
              <a:t> </a:t>
            </a:r>
            <a:r>
              <a:rPr lang="vi-VN" sz="1600" err="1">
                <a:latin typeface="+mj-lt"/>
              </a:rPr>
              <a:t>là</a:t>
            </a:r>
            <a:r>
              <a:rPr lang="vi-VN" sz="1600">
                <a:latin typeface="+mj-lt"/>
              </a:rPr>
              <a:t> </a:t>
            </a:r>
            <a:r>
              <a:rPr lang="vi-VN" sz="1600" err="1">
                <a:latin typeface="+mj-lt"/>
              </a:rPr>
              <a:t>một</a:t>
            </a:r>
            <a:r>
              <a:rPr lang="vi-VN" sz="1600">
                <a:latin typeface="+mj-lt"/>
              </a:rPr>
              <a:t> </a:t>
            </a:r>
            <a:r>
              <a:rPr lang="vi-VN" sz="1600" err="1">
                <a:latin typeface="+mj-lt"/>
              </a:rPr>
              <a:t>bước</a:t>
            </a:r>
            <a:r>
              <a:rPr lang="vi-VN" sz="1600">
                <a:latin typeface="+mj-lt"/>
              </a:rPr>
              <a:t> quan </a:t>
            </a:r>
            <a:r>
              <a:rPr lang="vi-VN" sz="1600" err="1">
                <a:latin typeface="+mj-lt"/>
              </a:rPr>
              <a:t>trọng</a:t>
            </a:r>
            <a:r>
              <a:rPr lang="vi-VN" sz="1600">
                <a:latin typeface="+mj-lt"/>
              </a:rPr>
              <a:t> </a:t>
            </a:r>
            <a:r>
              <a:rPr lang="vi-VN" sz="1600" err="1">
                <a:latin typeface="+mj-lt"/>
              </a:rPr>
              <a:t>giúp</a:t>
            </a:r>
            <a:r>
              <a:rPr lang="vi-VN" sz="1600">
                <a:latin typeface="+mj-lt"/>
              </a:rPr>
              <a:t> </a:t>
            </a:r>
            <a:r>
              <a:rPr lang="vi-VN" sz="1600" err="1">
                <a:latin typeface="+mj-lt"/>
              </a:rPr>
              <a:t>xác</a:t>
            </a:r>
            <a:r>
              <a:rPr lang="vi-VN" sz="1600">
                <a:latin typeface="+mj-lt"/>
              </a:rPr>
              <a:t> </a:t>
            </a:r>
            <a:r>
              <a:rPr lang="vi-VN" sz="1600" err="1">
                <a:latin typeface="+mj-lt"/>
              </a:rPr>
              <a:t>định</a:t>
            </a:r>
            <a:r>
              <a:rPr lang="vi-VN" sz="1600">
                <a:latin typeface="+mj-lt"/>
              </a:rPr>
              <a:t> </a:t>
            </a:r>
            <a:r>
              <a:rPr lang="vi-VN" sz="1600" err="1">
                <a:latin typeface="+mj-lt"/>
              </a:rPr>
              <a:t>đường</a:t>
            </a:r>
            <a:r>
              <a:rPr lang="vi-VN" sz="1600">
                <a:latin typeface="+mj-lt"/>
              </a:rPr>
              <a:t> </a:t>
            </a:r>
            <a:r>
              <a:rPr lang="vi-VN" sz="1600" err="1">
                <a:latin typeface="+mj-lt"/>
              </a:rPr>
              <a:t>viền</a:t>
            </a:r>
            <a:r>
              <a:rPr lang="vi-VN" sz="1600">
                <a:latin typeface="+mj-lt"/>
              </a:rPr>
              <a:t> </a:t>
            </a:r>
            <a:r>
              <a:rPr lang="vi-VN" sz="1600" err="1">
                <a:latin typeface="+mj-lt"/>
              </a:rPr>
              <a:t>của</a:t>
            </a:r>
            <a:r>
              <a:rPr lang="vi-VN" sz="1600">
                <a:latin typeface="+mj-lt"/>
              </a:rPr>
              <a:t> </a:t>
            </a:r>
            <a:r>
              <a:rPr lang="vi-VN" sz="1600" err="1">
                <a:latin typeface="+mj-lt"/>
              </a:rPr>
              <a:t>đối</a:t>
            </a:r>
            <a:r>
              <a:rPr lang="vi-VN" sz="1600">
                <a:latin typeface="+mj-lt"/>
              </a:rPr>
              <a:t> </a:t>
            </a:r>
            <a:r>
              <a:rPr lang="vi-VN" sz="1600" err="1">
                <a:latin typeface="+mj-lt"/>
              </a:rPr>
              <a:t>tượng</a:t>
            </a:r>
            <a:r>
              <a:rPr lang="vi-VN" sz="1600">
                <a:latin typeface="+mj-lt"/>
              </a:rPr>
              <a:t> trong </a:t>
            </a:r>
            <a:r>
              <a:rPr lang="vi-VN" sz="1600" err="1">
                <a:latin typeface="+mj-lt"/>
              </a:rPr>
              <a:t>ảnh</a:t>
            </a:r>
            <a:r>
              <a:rPr lang="vi-VN" sz="1600">
                <a:latin typeface="+mj-lt"/>
              </a:rPr>
              <a:t>. </a:t>
            </a:r>
            <a:r>
              <a:rPr lang="vi-VN" sz="1600" err="1">
                <a:latin typeface="+mj-lt"/>
              </a:rPr>
              <a:t>Kỹ</a:t>
            </a:r>
            <a:r>
              <a:rPr lang="vi-VN" sz="1600">
                <a:latin typeface="+mj-lt"/>
              </a:rPr>
              <a:t> </a:t>
            </a:r>
            <a:r>
              <a:rPr lang="vi-VN" sz="1600" err="1">
                <a:latin typeface="+mj-lt"/>
              </a:rPr>
              <a:t>thuật</a:t>
            </a:r>
            <a:r>
              <a:rPr lang="vi-VN" sz="1600">
                <a:latin typeface="+mj-lt"/>
              </a:rPr>
              <a:t> </a:t>
            </a:r>
            <a:r>
              <a:rPr lang="vi-VN" sz="1600" err="1">
                <a:latin typeface="+mj-lt"/>
              </a:rPr>
              <a:t>phát</a:t>
            </a:r>
            <a:r>
              <a:rPr lang="vi-VN" sz="1600">
                <a:latin typeface="+mj-lt"/>
              </a:rPr>
              <a:t> </a:t>
            </a:r>
            <a:r>
              <a:rPr lang="vi-VN" sz="1600" err="1">
                <a:latin typeface="+mj-lt"/>
              </a:rPr>
              <a:t>hiện</a:t>
            </a:r>
            <a:r>
              <a:rPr lang="vi-VN" sz="1600">
                <a:latin typeface="+mj-lt"/>
              </a:rPr>
              <a:t> </a:t>
            </a:r>
            <a:r>
              <a:rPr lang="vi-VN" sz="1600" err="1">
                <a:latin typeface="+mj-lt"/>
              </a:rPr>
              <a:t>cạnh</a:t>
            </a:r>
            <a:r>
              <a:rPr lang="vi-VN" sz="1600">
                <a:latin typeface="+mj-lt"/>
              </a:rPr>
              <a:t> </a:t>
            </a:r>
            <a:r>
              <a:rPr lang="vi-VN" sz="1600" err="1">
                <a:latin typeface="+mj-lt"/>
              </a:rPr>
              <a:t>được</a:t>
            </a:r>
            <a:r>
              <a:rPr lang="vi-VN" sz="1600">
                <a:latin typeface="+mj-lt"/>
              </a:rPr>
              <a:t> </a:t>
            </a:r>
            <a:r>
              <a:rPr lang="vi-VN" sz="1600" err="1">
                <a:latin typeface="+mj-lt"/>
              </a:rPr>
              <a:t>ứng</a:t>
            </a:r>
            <a:r>
              <a:rPr lang="vi-VN" sz="1600">
                <a:latin typeface="+mj-lt"/>
              </a:rPr>
              <a:t> </a:t>
            </a:r>
            <a:r>
              <a:rPr lang="vi-VN" sz="1600" err="1">
                <a:latin typeface="+mj-lt"/>
              </a:rPr>
              <a:t>dụng</a:t>
            </a:r>
            <a:r>
              <a:rPr lang="vi-VN" sz="1600">
                <a:latin typeface="+mj-lt"/>
              </a:rPr>
              <a:t> </a:t>
            </a:r>
            <a:r>
              <a:rPr lang="vi-VN" sz="1600" err="1">
                <a:latin typeface="+mj-lt"/>
              </a:rPr>
              <a:t>rộng</a:t>
            </a:r>
            <a:r>
              <a:rPr lang="vi-VN" sz="1600">
                <a:latin typeface="+mj-lt"/>
              </a:rPr>
              <a:t> </a:t>
            </a:r>
            <a:r>
              <a:rPr lang="vi-VN" sz="1600" err="1">
                <a:latin typeface="+mj-lt"/>
              </a:rPr>
              <a:t>rãi</a:t>
            </a:r>
            <a:r>
              <a:rPr lang="vi-VN" sz="1600">
                <a:latin typeface="+mj-lt"/>
              </a:rPr>
              <a:t> trong </a:t>
            </a:r>
            <a:r>
              <a:rPr lang="vi-VN" sz="1600" err="1">
                <a:latin typeface="+mj-lt"/>
              </a:rPr>
              <a:t>nhiều</a:t>
            </a:r>
            <a:r>
              <a:rPr lang="vi-VN" sz="1600">
                <a:latin typeface="+mj-lt"/>
              </a:rPr>
              <a:t> </a:t>
            </a:r>
            <a:r>
              <a:rPr lang="vi-VN" sz="1600" err="1">
                <a:latin typeface="+mj-lt"/>
              </a:rPr>
              <a:t>lĩnh</a:t>
            </a:r>
            <a:r>
              <a:rPr lang="vi-VN" sz="1600">
                <a:latin typeface="+mj-lt"/>
              </a:rPr>
              <a:t> </a:t>
            </a:r>
            <a:r>
              <a:rPr lang="vi-VN" sz="1600" err="1">
                <a:latin typeface="+mj-lt"/>
              </a:rPr>
              <a:t>vực</a:t>
            </a:r>
            <a:r>
              <a:rPr lang="vi-VN" sz="1600">
                <a:latin typeface="+mj-lt"/>
              </a:rPr>
              <a:t> như </a:t>
            </a:r>
            <a:r>
              <a:rPr lang="vi-VN" sz="1600" err="1">
                <a:latin typeface="+mj-lt"/>
              </a:rPr>
              <a:t>thị</a:t>
            </a:r>
            <a:r>
              <a:rPr lang="vi-VN" sz="1600">
                <a:latin typeface="+mj-lt"/>
              </a:rPr>
              <a:t> </a:t>
            </a:r>
            <a:r>
              <a:rPr lang="vi-VN" sz="1600" err="1">
                <a:latin typeface="+mj-lt"/>
              </a:rPr>
              <a:t>giác</a:t>
            </a:r>
            <a:r>
              <a:rPr lang="vi-VN" sz="1600">
                <a:latin typeface="+mj-lt"/>
              </a:rPr>
              <a:t> </a:t>
            </a:r>
            <a:r>
              <a:rPr lang="vi-VN" sz="1600" err="1">
                <a:latin typeface="+mj-lt"/>
              </a:rPr>
              <a:t>máy</a:t>
            </a:r>
            <a:r>
              <a:rPr lang="vi-VN" sz="1600">
                <a:latin typeface="+mj-lt"/>
              </a:rPr>
              <a:t> </a:t>
            </a:r>
            <a:r>
              <a:rPr lang="vi-VN" sz="1600" err="1">
                <a:latin typeface="+mj-lt"/>
              </a:rPr>
              <a:t>tính</a:t>
            </a:r>
            <a:r>
              <a:rPr lang="vi-VN" sz="1600">
                <a:latin typeface="+mj-lt"/>
              </a:rPr>
              <a:t>, </a:t>
            </a:r>
            <a:r>
              <a:rPr lang="vi-VN" sz="1600" err="1">
                <a:latin typeface="+mj-lt"/>
              </a:rPr>
              <a:t>nhận</a:t>
            </a:r>
            <a:r>
              <a:rPr lang="vi-VN" sz="1600">
                <a:latin typeface="+mj-lt"/>
              </a:rPr>
              <a:t> </a:t>
            </a:r>
            <a:r>
              <a:rPr lang="vi-VN" sz="1600" err="1">
                <a:latin typeface="+mj-lt"/>
              </a:rPr>
              <a:t>dạng</a:t>
            </a:r>
            <a:r>
              <a:rPr lang="vi-VN" sz="1600">
                <a:latin typeface="+mj-lt"/>
              </a:rPr>
              <a:t> </a:t>
            </a:r>
            <a:r>
              <a:rPr lang="vi-VN" sz="1600" err="1">
                <a:latin typeface="+mj-lt"/>
              </a:rPr>
              <a:t>đối</a:t>
            </a:r>
            <a:r>
              <a:rPr lang="vi-VN" sz="1600">
                <a:latin typeface="+mj-lt"/>
              </a:rPr>
              <a:t> </a:t>
            </a:r>
            <a:r>
              <a:rPr lang="vi-VN" sz="1600" err="1">
                <a:latin typeface="+mj-lt"/>
              </a:rPr>
              <a:t>tượng</a:t>
            </a:r>
            <a:r>
              <a:rPr lang="vi-VN" sz="1600">
                <a:latin typeface="+mj-lt"/>
              </a:rPr>
              <a:t>, y </a:t>
            </a:r>
            <a:r>
              <a:rPr lang="vi-VN" sz="1600" err="1">
                <a:latin typeface="+mj-lt"/>
              </a:rPr>
              <a:t>tế</a:t>
            </a:r>
            <a:r>
              <a:rPr lang="vi-VN" sz="1600">
                <a:latin typeface="+mj-lt"/>
              </a:rPr>
              <a:t>, </a:t>
            </a:r>
            <a:r>
              <a:rPr lang="vi-VN" sz="1600" err="1">
                <a:latin typeface="+mj-lt"/>
              </a:rPr>
              <a:t>giám</a:t>
            </a:r>
            <a:r>
              <a:rPr lang="vi-VN" sz="1600">
                <a:latin typeface="+mj-lt"/>
              </a:rPr>
              <a:t> </a:t>
            </a:r>
            <a:r>
              <a:rPr lang="vi-VN" sz="1600" err="1">
                <a:latin typeface="+mj-lt"/>
              </a:rPr>
              <a:t>sát</a:t>
            </a:r>
            <a:r>
              <a:rPr lang="vi-VN" sz="1600">
                <a:latin typeface="+mj-lt"/>
              </a:rPr>
              <a:t> an ninh, </a:t>
            </a:r>
            <a:r>
              <a:rPr lang="vi-VN" sz="1600" err="1">
                <a:latin typeface="+mj-lt"/>
              </a:rPr>
              <a:t>v.v</a:t>
            </a:r>
            <a:r>
              <a:rPr lang="vi-VN" sz="1600">
                <a:latin typeface="+mj-lt"/>
              </a:rPr>
              <a:t>.</a:t>
            </a:r>
          </a:p>
          <a:p>
            <a:pPr algn="just">
              <a:lnSpc>
                <a:spcPct val="90000"/>
              </a:lnSpc>
            </a:pPr>
            <a:r>
              <a:rPr lang="vi-VN" sz="1600">
                <a:latin typeface="+mj-lt"/>
              </a:rPr>
              <a:t>     </a:t>
            </a:r>
            <a:r>
              <a:rPr lang="vi-VN" sz="1600" err="1">
                <a:latin typeface="+mj-lt"/>
              </a:rPr>
              <a:t>Toán</a:t>
            </a:r>
            <a:r>
              <a:rPr lang="vi-VN" sz="1600">
                <a:latin typeface="+mj-lt"/>
              </a:rPr>
              <a:t> </a:t>
            </a:r>
            <a:r>
              <a:rPr lang="vi-VN" sz="1600" err="1">
                <a:latin typeface="+mj-lt"/>
              </a:rPr>
              <a:t>tử</a:t>
            </a:r>
            <a:r>
              <a:rPr lang="vi-VN" sz="1600">
                <a:latin typeface="+mj-lt"/>
              </a:rPr>
              <a:t> </a:t>
            </a:r>
            <a:r>
              <a:rPr lang="vi-VN" sz="1600" err="1">
                <a:latin typeface="+mj-lt"/>
              </a:rPr>
              <a:t>Robert</a:t>
            </a:r>
            <a:r>
              <a:rPr lang="vi-VN" sz="1600">
                <a:latin typeface="+mj-lt"/>
              </a:rPr>
              <a:t> </a:t>
            </a:r>
            <a:r>
              <a:rPr lang="vi-VN" sz="1600" err="1">
                <a:latin typeface="+mj-lt"/>
              </a:rPr>
              <a:t>là</a:t>
            </a:r>
            <a:r>
              <a:rPr lang="vi-VN" sz="1600">
                <a:latin typeface="+mj-lt"/>
              </a:rPr>
              <a:t> </a:t>
            </a:r>
            <a:r>
              <a:rPr lang="vi-VN" sz="1600" err="1">
                <a:latin typeface="+mj-lt"/>
              </a:rPr>
              <a:t>một</a:t>
            </a:r>
            <a:r>
              <a:rPr lang="vi-VN" sz="1600">
                <a:latin typeface="+mj-lt"/>
              </a:rPr>
              <a:t> trong </a:t>
            </a:r>
            <a:r>
              <a:rPr lang="vi-VN" sz="1600" err="1">
                <a:latin typeface="+mj-lt"/>
              </a:rPr>
              <a:t>những</a:t>
            </a:r>
            <a:r>
              <a:rPr lang="vi-VN" sz="1600">
                <a:latin typeface="+mj-lt"/>
              </a:rPr>
              <a:t> phương </a:t>
            </a:r>
            <a:r>
              <a:rPr lang="vi-VN" sz="1600" err="1">
                <a:latin typeface="+mj-lt"/>
              </a:rPr>
              <a:t>pháp</a:t>
            </a:r>
            <a:r>
              <a:rPr lang="vi-VN" sz="1600">
                <a:latin typeface="+mj-lt"/>
              </a:rPr>
              <a:t> </a:t>
            </a:r>
            <a:r>
              <a:rPr lang="vi-VN" sz="1600" err="1">
                <a:latin typeface="+mj-lt"/>
              </a:rPr>
              <a:t>phát</a:t>
            </a:r>
            <a:r>
              <a:rPr lang="vi-VN" sz="1600">
                <a:latin typeface="+mj-lt"/>
              </a:rPr>
              <a:t> </a:t>
            </a:r>
            <a:r>
              <a:rPr lang="vi-VN" sz="1600" err="1">
                <a:latin typeface="+mj-lt"/>
              </a:rPr>
              <a:t>hiện</a:t>
            </a:r>
            <a:r>
              <a:rPr lang="vi-VN" sz="1600">
                <a:latin typeface="+mj-lt"/>
              </a:rPr>
              <a:t> </a:t>
            </a:r>
            <a:r>
              <a:rPr lang="vi-VN" sz="1600" err="1">
                <a:latin typeface="+mj-lt"/>
              </a:rPr>
              <a:t>cạnh</a:t>
            </a:r>
            <a:r>
              <a:rPr lang="vi-VN" sz="1600">
                <a:latin typeface="+mj-lt"/>
              </a:rPr>
              <a:t> đơn </a:t>
            </a:r>
            <a:r>
              <a:rPr lang="vi-VN" sz="1600" err="1">
                <a:latin typeface="+mj-lt"/>
              </a:rPr>
              <a:t>giản</a:t>
            </a:r>
            <a:r>
              <a:rPr lang="vi-VN" sz="1600">
                <a:latin typeface="+mj-lt"/>
              </a:rPr>
              <a:t> nhưng </a:t>
            </a:r>
            <a:r>
              <a:rPr lang="vi-VN" sz="1600" err="1">
                <a:latin typeface="+mj-lt"/>
              </a:rPr>
              <a:t>hiệu</a:t>
            </a:r>
            <a:r>
              <a:rPr lang="vi-VN" sz="1600">
                <a:latin typeface="+mj-lt"/>
              </a:rPr>
              <a:t> </a:t>
            </a:r>
            <a:r>
              <a:rPr lang="vi-VN" sz="1600" err="1">
                <a:latin typeface="+mj-lt"/>
              </a:rPr>
              <a:t>quả</a:t>
            </a:r>
            <a:r>
              <a:rPr lang="vi-VN" sz="1600">
                <a:latin typeface="+mj-lt"/>
              </a:rPr>
              <a:t>, </a:t>
            </a:r>
            <a:r>
              <a:rPr lang="vi-VN" sz="1600" err="1">
                <a:latin typeface="+mj-lt"/>
              </a:rPr>
              <a:t>giúp</a:t>
            </a:r>
            <a:r>
              <a:rPr lang="vi-VN" sz="1600">
                <a:latin typeface="+mj-lt"/>
              </a:rPr>
              <a:t> </a:t>
            </a:r>
            <a:r>
              <a:rPr lang="vi-VN" sz="1600" err="1">
                <a:latin typeface="+mj-lt"/>
              </a:rPr>
              <a:t>làm</a:t>
            </a:r>
            <a:r>
              <a:rPr lang="vi-VN" sz="1600">
                <a:latin typeface="+mj-lt"/>
              </a:rPr>
              <a:t> </a:t>
            </a:r>
            <a:r>
              <a:rPr lang="vi-VN" sz="1600" err="1">
                <a:latin typeface="+mj-lt"/>
              </a:rPr>
              <a:t>nổi</a:t>
            </a:r>
            <a:r>
              <a:rPr lang="vi-VN" sz="1600">
                <a:latin typeface="+mj-lt"/>
              </a:rPr>
              <a:t> </a:t>
            </a:r>
            <a:r>
              <a:rPr lang="vi-VN" sz="1600" err="1">
                <a:latin typeface="+mj-lt"/>
              </a:rPr>
              <a:t>bật</a:t>
            </a:r>
            <a:r>
              <a:rPr lang="vi-VN" sz="1600">
                <a:latin typeface="+mj-lt"/>
              </a:rPr>
              <a:t> </a:t>
            </a:r>
            <a:r>
              <a:rPr lang="vi-VN" sz="1600" err="1">
                <a:latin typeface="+mj-lt"/>
              </a:rPr>
              <a:t>các</a:t>
            </a:r>
            <a:r>
              <a:rPr lang="vi-VN" sz="1600">
                <a:latin typeface="+mj-lt"/>
              </a:rPr>
              <a:t> </a:t>
            </a:r>
            <a:r>
              <a:rPr lang="vi-VN" sz="1600" err="1">
                <a:latin typeface="+mj-lt"/>
              </a:rPr>
              <a:t>vùng</a:t>
            </a:r>
            <a:r>
              <a:rPr lang="vi-VN" sz="1600">
                <a:latin typeface="+mj-lt"/>
              </a:rPr>
              <a:t> </a:t>
            </a:r>
            <a:r>
              <a:rPr lang="vi-VN" sz="1600" err="1">
                <a:latin typeface="+mj-lt"/>
              </a:rPr>
              <a:t>có</a:t>
            </a:r>
            <a:r>
              <a:rPr lang="vi-VN" sz="1600">
                <a:latin typeface="+mj-lt"/>
              </a:rPr>
              <a:t> </a:t>
            </a:r>
            <a:r>
              <a:rPr lang="vi-VN" sz="1600" err="1">
                <a:latin typeface="+mj-lt"/>
              </a:rPr>
              <a:t>sự</a:t>
            </a:r>
            <a:r>
              <a:rPr lang="vi-VN" sz="1600">
                <a:latin typeface="+mj-lt"/>
              </a:rPr>
              <a:t> thay </a:t>
            </a:r>
            <a:r>
              <a:rPr lang="vi-VN" sz="1600" err="1">
                <a:latin typeface="+mj-lt"/>
              </a:rPr>
              <a:t>đổi</a:t>
            </a:r>
            <a:r>
              <a:rPr lang="vi-VN" sz="1600">
                <a:latin typeface="+mj-lt"/>
              </a:rPr>
              <a:t> </a:t>
            </a:r>
            <a:r>
              <a:rPr lang="vi-VN" sz="1600" err="1">
                <a:latin typeface="+mj-lt"/>
              </a:rPr>
              <a:t>cường</a:t>
            </a:r>
            <a:r>
              <a:rPr lang="vi-VN" sz="1600">
                <a:latin typeface="+mj-lt"/>
              </a:rPr>
              <a:t> </a:t>
            </a:r>
            <a:r>
              <a:rPr lang="vi-VN" sz="1600" err="1">
                <a:latin typeface="+mj-lt"/>
              </a:rPr>
              <a:t>độ</a:t>
            </a:r>
            <a:r>
              <a:rPr lang="vi-VN" sz="1600">
                <a:latin typeface="+mj-lt"/>
              </a:rPr>
              <a:t> </a:t>
            </a:r>
            <a:r>
              <a:rPr lang="vi-VN" sz="1600" err="1">
                <a:latin typeface="+mj-lt"/>
              </a:rPr>
              <a:t>lớn</a:t>
            </a:r>
            <a:r>
              <a:rPr lang="vi-VN" sz="1600">
                <a:latin typeface="+mj-lt"/>
              </a:rPr>
              <a:t> trong </a:t>
            </a:r>
            <a:r>
              <a:rPr lang="vi-VN" sz="1600" err="1">
                <a:latin typeface="+mj-lt"/>
              </a:rPr>
              <a:t>ảnh</a:t>
            </a:r>
            <a:r>
              <a:rPr lang="vi-VN" sz="1600">
                <a:latin typeface="+mj-lt"/>
              </a:rPr>
              <a:t>. </a:t>
            </a:r>
            <a:r>
              <a:rPr lang="vi-VN" sz="1600" err="1">
                <a:latin typeface="+mj-lt"/>
              </a:rPr>
              <a:t>Mặc</a:t>
            </a:r>
            <a:r>
              <a:rPr lang="vi-VN" sz="1600">
                <a:latin typeface="+mj-lt"/>
              </a:rPr>
              <a:t> </a:t>
            </a:r>
            <a:r>
              <a:rPr lang="vi-VN" sz="1600" err="1">
                <a:latin typeface="+mj-lt"/>
              </a:rPr>
              <a:t>dù</a:t>
            </a:r>
            <a:r>
              <a:rPr lang="vi-VN" sz="1600">
                <a:latin typeface="+mj-lt"/>
              </a:rPr>
              <a:t> </a:t>
            </a:r>
            <a:r>
              <a:rPr lang="vi-VN" sz="1600" err="1">
                <a:latin typeface="+mj-lt"/>
              </a:rPr>
              <a:t>có</a:t>
            </a:r>
            <a:r>
              <a:rPr lang="vi-VN" sz="1600">
                <a:latin typeface="+mj-lt"/>
              </a:rPr>
              <a:t> </a:t>
            </a:r>
            <a:r>
              <a:rPr lang="vi-VN" sz="1600" err="1">
                <a:latin typeface="+mj-lt"/>
              </a:rPr>
              <a:t>nhiều</a:t>
            </a:r>
            <a:r>
              <a:rPr lang="vi-VN" sz="1600">
                <a:latin typeface="+mj-lt"/>
              </a:rPr>
              <a:t> phương </a:t>
            </a:r>
            <a:r>
              <a:rPr lang="vi-VN" sz="1600" err="1">
                <a:latin typeface="+mj-lt"/>
              </a:rPr>
              <a:t>pháp</a:t>
            </a:r>
            <a:r>
              <a:rPr lang="vi-VN" sz="1600">
                <a:latin typeface="+mj-lt"/>
              </a:rPr>
              <a:t> tiên </a:t>
            </a:r>
            <a:r>
              <a:rPr lang="vi-VN" sz="1600" err="1">
                <a:latin typeface="+mj-lt"/>
              </a:rPr>
              <a:t>tiến</a:t>
            </a:r>
            <a:r>
              <a:rPr lang="vi-VN" sz="1600">
                <a:latin typeface="+mj-lt"/>
              </a:rPr>
              <a:t> hơn như </a:t>
            </a:r>
            <a:r>
              <a:rPr lang="vi-VN" sz="1600" err="1">
                <a:latin typeface="+mj-lt"/>
              </a:rPr>
              <a:t>Sobel</a:t>
            </a:r>
            <a:r>
              <a:rPr lang="vi-VN" sz="1600">
                <a:latin typeface="+mj-lt"/>
              </a:rPr>
              <a:t> hay </a:t>
            </a:r>
            <a:r>
              <a:rPr lang="vi-VN" sz="1600" err="1">
                <a:latin typeface="+mj-lt"/>
              </a:rPr>
              <a:t>Canny</a:t>
            </a:r>
            <a:r>
              <a:rPr lang="vi-VN" sz="1600">
                <a:latin typeface="+mj-lt"/>
              </a:rPr>
              <a:t>, </a:t>
            </a:r>
            <a:r>
              <a:rPr lang="vi-VN" sz="1600" err="1">
                <a:latin typeface="+mj-lt"/>
              </a:rPr>
              <a:t>toán</a:t>
            </a:r>
            <a:r>
              <a:rPr lang="vi-VN" sz="1600">
                <a:latin typeface="+mj-lt"/>
              </a:rPr>
              <a:t> </a:t>
            </a:r>
            <a:r>
              <a:rPr lang="vi-VN" sz="1600" err="1">
                <a:latin typeface="+mj-lt"/>
              </a:rPr>
              <a:t>tử</a:t>
            </a:r>
            <a:r>
              <a:rPr lang="vi-VN" sz="1600">
                <a:latin typeface="+mj-lt"/>
              </a:rPr>
              <a:t> </a:t>
            </a:r>
            <a:r>
              <a:rPr lang="vi-VN" sz="1600" err="1">
                <a:latin typeface="+mj-lt"/>
              </a:rPr>
              <a:t>Robert</a:t>
            </a:r>
            <a:r>
              <a:rPr lang="vi-VN" sz="1600">
                <a:latin typeface="+mj-lt"/>
              </a:rPr>
              <a:t> </a:t>
            </a:r>
            <a:r>
              <a:rPr lang="vi-VN" sz="1600" err="1">
                <a:latin typeface="+mj-lt"/>
              </a:rPr>
              <a:t>vẫn</a:t>
            </a:r>
            <a:r>
              <a:rPr lang="vi-VN" sz="1600">
                <a:latin typeface="+mj-lt"/>
              </a:rPr>
              <a:t> </a:t>
            </a:r>
            <a:r>
              <a:rPr lang="vi-VN" sz="1600" err="1">
                <a:latin typeface="+mj-lt"/>
              </a:rPr>
              <a:t>được</a:t>
            </a:r>
            <a:r>
              <a:rPr lang="vi-VN" sz="1600">
                <a:latin typeface="+mj-lt"/>
              </a:rPr>
              <a:t> </a:t>
            </a:r>
            <a:r>
              <a:rPr lang="vi-VN" sz="1600" err="1">
                <a:latin typeface="+mj-lt"/>
              </a:rPr>
              <a:t>sử</a:t>
            </a:r>
            <a:r>
              <a:rPr lang="vi-VN" sz="1600">
                <a:latin typeface="+mj-lt"/>
              </a:rPr>
              <a:t> </a:t>
            </a:r>
            <a:r>
              <a:rPr lang="vi-VN" sz="1600" err="1">
                <a:latin typeface="+mj-lt"/>
              </a:rPr>
              <a:t>dụng</a:t>
            </a:r>
            <a:r>
              <a:rPr lang="vi-VN" sz="1600">
                <a:latin typeface="+mj-lt"/>
              </a:rPr>
              <a:t> trong </a:t>
            </a:r>
            <a:r>
              <a:rPr lang="vi-VN" sz="1600" err="1">
                <a:latin typeface="+mj-lt"/>
              </a:rPr>
              <a:t>các</a:t>
            </a:r>
            <a:r>
              <a:rPr lang="vi-VN" sz="1600">
                <a:latin typeface="+mj-lt"/>
              </a:rPr>
              <a:t> </a:t>
            </a:r>
            <a:r>
              <a:rPr lang="vi-VN" sz="1600" err="1">
                <a:latin typeface="+mj-lt"/>
              </a:rPr>
              <a:t>ứng</a:t>
            </a:r>
            <a:r>
              <a:rPr lang="vi-VN" sz="1600">
                <a:latin typeface="+mj-lt"/>
              </a:rPr>
              <a:t> </a:t>
            </a:r>
            <a:r>
              <a:rPr lang="vi-VN" sz="1600" err="1">
                <a:latin typeface="+mj-lt"/>
              </a:rPr>
              <a:t>dụng</a:t>
            </a:r>
            <a:r>
              <a:rPr lang="vi-VN" sz="1600">
                <a:latin typeface="+mj-lt"/>
              </a:rPr>
              <a:t> </a:t>
            </a:r>
            <a:r>
              <a:rPr lang="vi-VN" sz="1600" err="1">
                <a:latin typeface="+mj-lt"/>
              </a:rPr>
              <a:t>đòi</a:t>
            </a:r>
            <a:r>
              <a:rPr lang="vi-VN" sz="1600">
                <a:latin typeface="+mj-lt"/>
              </a:rPr>
              <a:t> </a:t>
            </a:r>
            <a:r>
              <a:rPr lang="vi-VN" sz="1600" err="1">
                <a:latin typeface="+mj-lt"/>
              </a:rPr>
              <a:t>hỏi</a:t>
            </a:r>
            <a:r>
              <a:rPr lang="vi-VN" sz="1600">
                <a:latin typeface="+mj-lt"/>
              </a:rPr>
              <a:t> </a:t>
            </a:r>
            <a:r>
              <a:rPr lang="vi-VN" sz="1600" err="1">
                <a:latin typeface="+mj-lt"/>
              </a:rPr>
              <a:t>tốc</a:t>
            </a:r>
            <a:r>
              <a:rPr lang="vi-VN" sz="1600">
                <a:latin typeface="+mj-lt"/>
              </a:rPr>
              <a:t> </a:t>
            </a:r>
            <a:r>
              <a:rPr lang="vi-VN" sz="1600" err="1">
                <a:latin typeface="+mj-lt"/>
              </a:rPr>
              <a:t>độ</a:t>
            </a:r>
            <a:r>
              <a:rPr lang="vi-VN" sz="1600">
                <a:latin typeface="+mj-lt"/>
              </a:rPr>
              <a:t> </a:t>
            </a:r>
            <a:r>
              <a:rPr lang="vi-VN" sz="1600" err="1">
                <a:latin typeface="+mj-lt"/>
              </a:rPr>
              <a:t>xử</a:t>
            </a:r>
            <a:r>
              <a:rPr lang="vi-VN" sz="1600">
                <a:latin typeface="+mj-lt"/>
              </a:rPr>
              <a:t> </a:t>
            </a:r>
            <a:r>
              <a:rPr lang="vi-VN" sz="1600" err="1">
                <a:latin typeface="+mj-lt"/>
              </a:rPr>
              <a:t>lý</a:t>
            </a:r>
            <a:r>
              <a:rPr lang="vi-VN" sz="1600">
                <a:latin typeface="+mj-lt"/>
              </a:rPr>
              <a:t> nhanh </a:t>
            </a:r>
            <a:r>
              <a:rPr lang="vi-VN" sz="1600" err="1">
                <a:latin typeface="+mj-lt"/>
              </a:rPr>
              <a:t>và</a:t>
            </a:r>
            <a:r>
              <a:rPr lang="vi-VN" sz="1600">
                <a:latin typeface="+mj-lt"/>
              </a:rPr>
              <a:t> </a:t>
            </a:r>
            <a:r>
              <a:rPr lang="vi-VN" sz="1600" err="1">
                <a:latin typeface="+mj-lt"/>
              </a:rPr>
              <a:t>cấu</a:t>
            </a:r>
            <a:r>
              <a:rPr lang="vi-VN" sz="1600">
                <a:latin typeface="+mj-lt"/>
              </a:rPr>
              <a:t> </a:t>
            </a:r>
            <a:r>
              <a:rPr lang="vi-VN" sz="1600" err="1">
                <a:latin typeface="+mj-lt"/>
              </a:rPr>
              <a:t>trúc</a:t>
            </a:r>
            <a:r>
              <a:rPr lang="vi-VN" sz="1600">
                <a:latin typeface="+mj-lt"/>
              </a:rPr>
              <a:t> đơn </a:t>
            </a:r>
            <a:r>
              <a:rPr lang="vi-VN" sz="1600" err="1">
                <a:latin typeface="+mj-lt"/>
              </a:rPr>
              <a:t>giản</a:t>
            </a:r>
            <a:r>
              <a:rPr lang="vi-VN" sz="1600">
                <a:latin typeface="+mj-lt"/>
              </a:rPr>
              <a:t>.</a:t>
            </a:r>
          </a:p>
          <a:p>
            <a:pPr algn="just">
              <a:lnSpc>
                <a:spcPct val="90000"/>
              </a:lnSpc>
            </a:pPr>
            <a:r>
              <a:rPr lang="vi-VN" sz="1600">
                <a:latin typeface="+mj-lt"/>
              </a:rPr>
              <a:t>     </a:t>
            </a:r>
            <a:r>
              <a:rPr lang="vi-VN" sz="1600" err="1">
                <a:latin typeface="+mj-lt"/>
              </a:rPr>
              <a:t>Vì</a:t>
            </a:r>
            <a:r>
              <a:rPr lang="vi-VN" sz="1600">
                <a:latin typeface="+mj-lt"/>
              </a:rPr>
              <a:t> </a:t>
            </a:r>
            <a:r>
              <a:rPr lang="vi-VN" sz="1600" err="1">
                <a:latin typeface="+mj-lt"/>
              </a:rPr>
              <a:t>thế</a:t>
            </a:r>
            <a:r>
              <a:rPr lang="vi-VN" sz="1600">
                <a:latin typeface="+mj-lt"/>
              </a:rPr>
              <a:t>, </a:t>
            </a:r>
            <a:r>
              <a:rPr lang="vi-VN" sz="1600" err="1">
                <a:latin typeface="+mj-lt"/>
              </a:rPr>
              <a:t>đề</a:t>
            </a:r>
            <a:r>
              <a:rPr lang="vi-VN" sz="1600">
                <a:latin typeface="+mj-lt"/>
              </a:rPr>
              <a:t> </a:t>
            </a:r>
            <a:r>
              <a:rPr lang="vi-VN" sz="1600" err="1">
                <a:latin typeface="+mj-lt"/>
              </a:rPr>
              <a:t>tài</a:t>
            </a:r>
            <a:r>
              <a:rPr lang="vi-VN" sz="1600">
                <a:latin typeface="+mj-lt"/>
              </a:rPr>
              <a:t> “</a:t>
            </a:r>
            <a:r>
              <a:rPr lang="vi-VN" sz="1600" err="1">
                <a:latin typeface="+mj-lt"/>
              </a:rPr>
              <a:t>Phát</a:t>
            </a:r>
            <a:r>
              <a:rPr lang="vi-VN" sz="1600">
                <a:latin typeface="+mj-lt"/>
              </a:rPr>
              <a:t> </a:t>
            </a:r>
            <a:r>
              <a:rPr lang="vi-VN" sz="1600" err="1">
                <a:latin typeface="+mj-lt"/>
              </a:rPr>
              <a:t>hiện</a:t>
            </a:r>
            <a:r>
              <a:rPr lang="vi-VN" sz="1600">
                <a:latin typeface="+mj-lt"/>
              </a:rPr>
              <a:t> </a:t>
            </a:r>
            <a:r>
              <a:rPr lang="vi-VN" sz="1600" err="1">
                <a:latin typeface="+mj-lt"/>
              </a:rPr>
              <a:t>cạnh</a:t>
            </a:r>
            <a:r>
              <a:rPr lang="vi-VN" sz="1600">
                <a:latin typeface="+mj-lt"/>
              </a:rPr>
              <a:t> </a:t>
            </a:r>
            <a:r>
              <a:rPr lang="vi-VN" sz="1600" err="1">
                <a:latin typeface="+mj-lt"/>
              </a:rPr>
              <a:t>của</a:t>
            </a:r>
            <a:r>
              <a:rPr lang="vi-VN" sz="1600">
                <a:latin typeface="+mj-lt"/>
              </a:rPr>
              <a:t> </a:t>
            </a:r>
            <a:r>
              <a:rPr lang="vi-VN" sz="1600" err="1">
                <a:latin typeface="+mj-lt"/>
              </a:rPr>
              <a:t>đối</a:t>
            </a:r>
            <a:r>
              <a:rPr lang="vi-VN" sz="1600">
                <a:latin typeface="+mj-lt"/>
              </a:rPr>
              <a:t> </a:t>
            </a:r>
            <a:r>
              <a:rPr lang="vi-VN" sz="1600" err="1">
                <a:latin typeface="+mj-lt"/>
              </a:rPr>
              <a:t>tượng</a:t>
            </a:r>
            <a:r>
              <a:rPr lang="vi-VN" sz="1600">
                <a:latin typeface="+mj-lt"/>
              </a:rPr>
              <a:t> </a:t>
            </a:r>
            <a:r>
              <a:rPr lang="vi-VN" sz="1600" err="1">
                <a:latin typeface="+mj-lt"/>
              </a:rPr>
              <a:t>dựa</a:t>
            </a:r>
            <a:r>
              <a:rPr lang="vi-VN" sz="1600">
                <a:latin typeface="+mj-lt"/>
              </a:rPr>
              <a:t> trên </a:t>
            </a:r>
            <a:r>
              <a:rPr lang="vi-VN" sz="1600" err="1">
                <a:latin typeface="+mj-lt"/>
              </a:rPr>
              <a:t>kỹ</a:t>
            </a:r>
            <a:r>
              <a:rPr lang="vi-VN" sz="1600">
                <a:latin typeface="+mj-lt"/>
              </a:rPr>
              <a:t> </a:t>
            </a:r>
            <a:r>
              <a:rPr lang="vi-VN" sz="1600" err="1">
                <a:latin typeface="+mj-lt"/>
              </a:rPr>
              <a:t>thuật</a:t>
            </a:r>
            <a:r>
              <a:rPr lang="vi-VN" sz="1600">
                <a:latin typeface="+mj-lt"/>
              </a:rPr>
              <a:t> </a:t>
            </a:r>
            <a:r>
              <a:rPr lang="vi-VN" sz="1600" err="1">
                <a:latin typeface="+mj-lt"/>
              </a:rPr>
              <a:t>Robert</a:t>
            </a:r>
            <a:r>
              <a:rPr lang="vi-VN" sz="1600">
                <a:latin typeface="+mj-lt"/>
              </a:rPr>
              <a:t>” </a:t>
            </a:r>
            <a:r>
              <a:rPr lang="vi-VN" sz="1600" err="1">
                <a:latin typeface="+mj-lt"/>
              </a:rPr>
              <a:t>được</a:t>
            </a:r>
            <a:r>
              <a:rPr lang="vi-VN" sz="1600">
                <a:latin typeface="+mj-lt"/>
              </a:rPr>
              <a:t> </a:t>
            </a:r>
            <a:r>
              <a:rPr lang="vi-VN" sz="1600" err="1">
                <a:latin typeface="+mj-lt"/>
              </a:rPr>
              <a:t>lựa</a:t>
            </a:r>
            <a:r>
              <a:rPr lang="vi-VN" sz="1600">
                <a:latin typeface="+mj-lt"/>
              </a:rPr>
              <a:t> </a:t>
            </a:r>
            <a:r>
              <a:rPr lang="vi-VN" sz="1600" err="1">
                <a:latin typeface="+mj-lt"/>
              </a:rPr>
              <a:t>chọn</a:t>
            </a:r>
            <a:r>
              <a:rPr lang="vi-VN" sz="1600">
                <a:latin typeface="+mj-lt"/>
              </a:rPr>
              <a:t> </a:t>
            </a:r>
            <a:r>
              <a:rPr lang="vi-VN" sz="1600" err="1">
                <a:latin typeface="+mj-lt"/>
              </a:rPr>
              <a:t>để</a:t>
            </a:r>
            <a:r>
              <a:rPr lang="vi-VN" sz="1600">
                <a:latin typeface="+mj-lt"/>
              </a:rPr>
              <a:t> </a:t>
            </a:r>
            <a:r>
              <a:rPr lang="vi-VN" sz="1600" err="1">
                <a:latin typeface="+mj-lt"/>
              </a:rPr>
              <a:t>tìm</a:t>
            </a:r>
            <a:r>
              <a:rPr lang="vi-VN" sz="1600">
                <a:latin typeface="+mj-lt"/>
              </a:rPr>
              <a:t> </a:t>
            </a:r>
            <a:r>
              <a:rPr lang="vi-VN" sz="1600" err="1">
                <a:latin typeface="+mj-lt"/>
              </a:rPr>
              <a:t>hiểu</a:t>
            </a:r>
            <a:r>
              <a:rPr lang="vi-VN" sz="1600">
                <a:latin typeface="+mj-lt"/>
              </a:rPr>
              <a:t> sâu hơn </a:t>
            </a:r>
            <a:r>
              <a:rPr lang="vi-VN" sz="1600" err="1">
                <a:latin typeface="+mj-lt"/>
              </a:rPr>
              <a:t>về</a:t>
            </a:r>
            <a:r>
              <a:rPr lang="vi-VN" sz="1600">
                <a:latin typeface="+mj-lt"/>
              </a:rPr>
              <a:t> nguyên </a:t>
            </a:r>
            <a:r>
              <a:rPr lang="vi-VN" sz="1600" err="1">
                <a:latin typeface="+mj-lt"/>
              </a:rPr>
              <a:t>lý</a:t>
            </a:r>
            <a:r>
              <a:rPr lang="vi-VN" sz="1600">
                <a:latin typeface="+mj-lt"/>
              </a:rPr>
              <a:t> </a:t>
            </a:r>
            <a:r>
              <a:rPr lang="vi-VN" sz="1600" err="1">
                <a:latin typeface="+mj-lt"/>
              </a:rPr>
              <a:t>hoạt</a:t>
            </a:r>
            <a:r>
              <a:rPr lang="vi-VN" sz="1600">
                <a:latin typeface="+mj-lt"/>
              </a:rPr>
              <a:t> </a:t>
            </a:r>
            <a:r>
              <a:rPr lang="vi-VN" sz="1600" err="1">
                <a:latin typeface="+mj-lt"/>
              </a:rPr>
              <a:t>động</a:t>
            </a:r>
            <a:r>
              <a:rPr lang="vi-VN" sz="1600">
                <a:latin typeface="+mj-lt"/>
              </a:rPr>
              <a:t>, </a:t>
            </a:r>
            <a:r>
              <a:rPr lang="vi-VN" sz="1600" err="1">
                <a:latin typeface="+mj-lt"/>
              </a:rPr>
              <a:t>đánh</a:t>
            </a:r>
            <a:r>
              <a:rPr lang="vi-VN" sz="1600">
                <a:latin typeface="+mj-lt"/>
              </a:rPr>
              <a:t> </a:t>
            </a:r>
            <a:r>
              <a:rPr lang="vi-VN" sz="1600" err="1">
                <a:latin typeface="+mj-lt"/>
              </a:rPr>
              <a:t>giá</a:t>
            </a:r>
            <a:r>
              <a:rPr lang="vi-VN" sz="1600">
                <a:latin typeface="+mj-lt"/>
              </a:rPr>
              <a:t> ưu </a:t>
            </a:r>
            <a:r>
              <a:rPr lang="vi-VN" sz="1600" err="1">
                <a:latin typeface="+mj-lt"/>
              </a:rPr>
              <a:t>nhược</a:t>
            </a:r>
            <a:r>
              <a:rPr lang="vi-VN" sz="1600">
                <a:latin typeface="+mj-lt"/>
              </a:rPr>
              <a:t> </a:t>
            </a:r>
            <a:r>
              <a:rPr lang="vi-VN" sz="1600" err="1">
                <a:latin typeface="+mj-lt"/>
              </a:rPr>
              <a:t>điểm</a:t>
            </a:r>
            <a:r>
              <a:rPr lang="vi-VN" sz="1600">
                <a:latin typeface="+mj-lt"/>
              </a:rPr>
              <a:t> </a:t>
            </a:r>
            <a:r>
              <a:rPr lang="vi-VN" sz="1600" err="1">
                <a:latin typeface="+mj-lt"/>
              </a:rPr>
              <a:t>và</a:t>
            </a:r>
            <a:r>
              <a:rPr lang="vi-VN" sz="1600">
                <a:latin typeface="+mj-lt"/>
              </a:rPr>
              <a:t> </a:t>
            </a:r>
            <a:r>
              <a:rPr lang="vi-VN" sz="1600" err="1">
                <a:latin typeface="+mj-lt"/>
              </a:rPr>
              <a:t>khả</a:t>
            </a:r>
            <a:r>
              <a:rPr lang="vi-VN" sz="1600">
                <a:latin typeface="+mj-lt"/>
              </a:rPr>
              <a:t> năng </a:t>
            </a:r>
            <a:r>
              <a:rPr lang="vi-VN" sz="1600" err="1">
                <a:latin typeface="+mj-lt"/>
              </a:rPr>
              <a:t>ứng</a:t>
            </a:r>
            <a:r>
              <a:rPr lang="vi-VN" sz="1600">
                <a:latin typeface="+mj-lt"/>
              </a:rPr>
              <a:t> </a:t>
            </a:r>
            <a:r>
              <a:rPr lang="vi-VN" sz="1600" err="1">
                <a:latin typeface="+mj-lt"/>
              </a:rPr>
              <a:t>dụng</a:t>
            </a:r>
            <a:r>
              <a:rPr lang="vi-VN" sz="1600">
                <a:latin typeface="+mj-lt"/>
              </a:rPr>
              <a:t> </a:t>
            </a:r>
            <a:r>
              <a:rPr lang="vi-VN" sz="1600" err="1">
                <a:latin typeface="+mj-lt"/>
              </a:rPr>
              <a:t>của</a:t>
            </a:r>
            <a:r>
              <a:rPr lang="vi-VN" sz="1600">
                <a:latin typeface="+mj-lt"/>
              </a:rPr>
              <a:t> phương </a:t>
            </a:r>
            <a:r>
              <a:rPr lang="vi-VN" sz="1600" err="1">
                <a:latin typeface="+mj-lt"/>
              </a:rPr>
              <a:t>pháp</a:t>
            </a:r>
            <a:r>
              <a:rPr lang="vi-VN" sz="1600">
                <a:latin typeface="+mj-lt"/>
              </a:rPr>
              <a:t> </a:t>
            </a:r>
            <a:r>
              <a:rPr lang="vi-VN" sz="1600" err="1">
                <a:latin typeface="+mj-lt"/>
              </a:rPr>
              <a:t>này</a:t>
            </a:r>
            <a:r>
              <a:rPr lang="vi-VN" sz="1600">
                <a:latin typeface="+mj-lt"/>
              </a:rPr>
              <a:t> trong </a:t>
            </a:r>
            <a:r>
              <a:rPr lang="vi-VN" sz="1600" err="1">
                <a:latin typeface="+mj-lt"/>
              </a:rPr>
              <a:t>thực</a:t>
            </a:r>
            <a:r>
              <a:rPr lang="vi-VN" sz="1600">
                <a:latin typeface="+mj-lt"/>
              </a:rPr>
              <a:t> </a:t>
            </a:r>
            <a:r>
              <a:rPr lang="vi-VN" sz="1600" err="1">
                <a:latin typeface="+mj-lt"/>
              </a:rPr>
              <a:t>tế</a:t>
            </a:r>
            <a:r>
              <a:rPr lang="vi-VN" sz="1600">
                <a:latin typeface="+mj-lt"/>
              </a:rPr>
              <a:t>.</a:t>
            </a:r>
          </a:p>
          <a:p>
            <a:pPr marL="0" indent="0">
              <a:lnSpc>
                <a:spcPct val="90000"/>
              </a:lnSpc>
              <a:buNone/>
            </a:pPr>
            <a:endParaRPr lang="vi-VN" sz="1500" b="1">
              <a:latin typeface="+mj-lt"/>
            </a:endParaRPr>
          </a:p>
          <a:p>
            <a:pPr marL="0" indent="0">
              <a:lnSpc>
                <a:spcPct val="90000"/>
              </a:lnSpc>
              <a:buNone/>
            </a:pPr>
            <a:endParaRPr lang="vi-VN" sz="1500" b="1">
              <a:latin typeface="+mj-lt"/>
            </a:endParaRPr>
          </a:p>
        </p:txBody>
      </p:sp>
    </p:spTree>
    <p:extLst>
      <p:ext uri="{BB962C8B-B14F-4D97-AF65-F5344CB8AC3E}">
        <p14:creationId xmlns:p14="http://schemas.microsoft.com/office/powerpoint/2010/main" val="284070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6F1A1B1-D72D-4219-AE30-3EDB2FD2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01FE7BE-30C9-47E1-AA23-7FC5DE0C9D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2" y="0"/>
            <a:ext cx="9172471" cy="6856214"/>
            <a:chOff x="-15736" y="0"/>
            <a:chExt cx="12229962" cy="6856214"/>
          </a:xfrm>
        </p:grpSpPr>
        <p:pic>
          <p:nvPicPr>
            <p:cNvPr id="40" name="Picture 39">
              <a:extLst>
                <a:ext uri="{FF2B5EF4-FFF2-40B4-BE49-F238E27FC236}">
                  <a16:creationId xmlns:a16="http://schemas.microsoft.com/office/drawing/2014/main" id="{58256DDC-2B46-4CBD-98CD-4843A1D36C0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AB299BC9-AA13-472C-B2CB-8B1A49F1D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CCEA125A-C8E0-43E9-A034-878F58FA98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BC268254-A470-41D9-884E-9DE377E94B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D83043A-A814-471F-BA77-A2A596482E94}"/>
              </a:ext>
            </a:extLst>
          </p:cNvPr>
          <p:cNvSpPr>
            <a:spLocks noGrp="1"/>
          </p:cNvSpPr>
          <p:nvPr>
            <p:ph type="title"/>
          </p:nvPr>
        </p:nvSpPr>
        <p:spPr>
          <a:xfrm>
            <a:off x="877923" y="982132"/>
            <a:ext cx="5026581" cy="1303867"/>
          </a:xfrm>
        </p:spPr>
        <p:txBody>
          <a:bodyPr>
            <a:noAutofit/>
          </a:bodyPr>
          <a:lstStyle/>
          <a:p>
            <a:pPr>
              <a:lnSpc>
                <a:spcPct val="90000"/>
              </a:lnSpc>
            </a:pPr>
            <a:r>
              <a:rPr lang="en-US" sz="3200">
                <a:latin typeface="Arial" panose="020B0604020202020204" pitchFamily="34" charset="0"/>
                <a:cs typeface="Arial" panose="020B0604020202020204" pitchFamily="34" charset="0"/>
              </a:rPr>
              <a:t>3. </a:t>
            </a:r>
            <a:r>
              <a:rPr lang="en-US" sz="3200" err="1">
                <a:latin typeface="Arial" panose="020B0604020202020204" pitchFamily="34" charset="0"/>
                <a:cs typeface="Arial" panose="020B0604020202020204" pitchFamily="34" charset="0"/>
              </a:rPr>
              <a:t>Hiệu</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quả</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phát</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hiện</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cạnh</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trên</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các</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loại</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ảnh</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khác</a:t>
            </a:r>
            <a:r>
              <a:rPr lang="en-US" sz="3200">
                <a:latin typeface="Arial" panose="020B0604020202020204" pitchFamily="34" charset="0"/>
                <a:cs typeface="Arial" panose="020B0604020202020204" pitchFamily="34" charset="0"/>
              </a:rPr>
              <a:t> </a:t>
            </a:r>
            <a:r>
              <a:rPr lang="en-US" sz="3200" err="1">
                <a:latin typeface="Arial" panose="020B0604020202020204" pitchFamily="34" charset="0"/>
                <a:cs typeface="Arial" panose="020B0604020202020204" pitchFamily="34" charset="0"/>
              </a:rPr>
              <a:t>nhau</a:t>
            </a:r>
            <a:endParaRPr lang="vi-VN" sz="3200"/>
          </a:p>
        </p:txBody>
      </p:sp>
      <p:cxnSp>
        <p:nvCxnSpPr>
          <p:cNvPr id="45" name="Straight Connector 44">
            <a:extLst>
              <a:ext uri="{FF2B5EF4-FFF2-40B4-BE49-F238E27FC236}">
                <a16:creationId xmlns:a16="http://schemas.microsoft.com/office/drawing/2014/main" id="{1F510FDE-DE95-4B70-9D1C-7214BFCC34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9293" y="2400639"/>
            <a:ext cx="301752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DA97380-2E3C-4C06-802A-39F9E5F53EBB}"/>
              </a:ext>
            </a:extLst>
          </p:cNvPr>
          <p:cNvSpPr>
            <a:spLocks noGrp="1"/>
          </p:cNvSpPr>
          <p:nvPr>
            <p:ph idx="1"/>
          </p:nvPr>
        </p:nvSpPr>
        <p:spPr>
          <a:xfrm>
            <a:off x="875538" y="2556932"/>
            <a:ext cx="5028966" cy="3318936"/>
          </a:xfrm>
        </p:spPr>
        <p:txBody>
          <a:bodyPr>
            <a:normAutofit lnSpcReduction="10000"/>
          </a:bodyPr>
          <a:lstStyle/>
          <a:p>
            <a:pPr marL="0" indent="0" algn="just">
              <a:buNone/>
            </a:pPr>
            <a:r>
              <a:rPr lang="vi-VN" sz="2000" err="1">
                <a:latin typeface="Arial" panose="020B0604020202020204" pitchFamily="34" charset="0"/>
              </a:rPr>
              <a:t>Để</a:t>
            </a:r>
            <a:r>
              <a:rPr lang="vi-VN" sz="2000">
                <a:latin typeface="Arial" panose="020B0604020202020204" pitchFamily="34" charset="0"/>
              </a:rPr>
              <a:t> </a:t>
            </a:r>
            <a:r>
              <a:rPr lang="vi-VN" sz="2000" err="1">
                <a:latin typeface="Arial" panose="020B0604020202020204" pitchFamily="34" charset="0"/>
              </a:rPr>
              <a:t>đánh</a:t>
            </a:r>
            <a:r>
              <a:rPr lang="vi-VN" sz="2000">
                <a:latin typeface="Arial" panose="020B0604020202020204" pitchFamily="34" charset="0"/>
              </a:rPr>
              <a:t> </a:t>
            </a:r>
            <a:r>
              <a:rPr lang="vi-VN" sz="2000" err="1">
                <a:latin typeface="Arial" panose="020B0604020202020204" pitchFamily="34" charset="0"/>
              </a:rPr>
              <a:t>giá</a:t>
            </a:r>
            <a:r>
              <a:rPr lang="vi-VN" sz="2000">
                <a:latin typeface="Arial" panose="020B0604020202020204" pitchFamily="34" charset="0"/>
              </a:rPr>
              <a:t> </a:t>
            </a:r>
            <a:r>
              <a:rPr lang="vi-VN" sz="2000" err="1">
                <a:latin typeface="Arial" panose="020B0604020202020204" pitchFamily="34" charset="0"/>
              </a:rPr>
              <a:t>mức</a:t>
            </a:r>
            <a:r>
              <a:rPr lang="vi-VN" sz="2000">
                <a:latin typeface="Arial" panose="020B0604020202020204" pitchFamily="34" charset="0"/>
              </a:rPr>
              <a:t> </a:t>
            </a:r>
            <a:r>
              <a:rPr lang="vi-VN" sz="2000" err="1">
                <a:latin typeface="Arial" panose="020B0604020202020204" pitchFamily="34" charset="0"/>
              </a:rPr>
              <a:t>độ</a:t>
            </a:r>
            <a:r>
              <a:rPr lang="vi-VN" sz="2000">
                <a:latin typeface="Arial" panose="020B0604020202020204" pitchFamily="34" charset="0"/>
              </a:rPr>
              <a:t> </a:t>
            </a:r>
            <a:r>
              <a:rPr lang="vi-VN" sz="2000" err="1">
                <a:latin typeface="Arial" panose="020B0604020202020204" pitchFamily="34" charset="0"/>
              </a:rPr>
              <a:t>hoạt</a:t>
            </a:r>
            <a:r>
              <a:rPr lang="vi-VN" sz="2000">
                <a:latin typeface="Arial" panose="020B0604020202020204" pitchFamily="34" charset="0"/>
              </a:rPr>
              <a:t> </a:t>
            </a:r>
            <a:r>
              <a:rPr lang="vi-VN" sz="2000" err="1">
                <a:latin typeface="Arial" panose="020B0604020202020204" pitchFamily="34" charset="0"/>
              </a:rPr>
              <a:t>động</a:t>
            </a:r>
            <a:r>
              <a:rPr lang="vi-VN" sz="2000">
                <a:latin typeface="Arial" panose="020B0604020202020204" pitchFamily="34" charset="0"/>
              </a:rPr>
              <a:t>, </a:t>
            </a:r>
            <a:r>
              <a:rPr lang="vi-VN" sz="2000" err="1">
                <a:latin typeface="Arial" panose="020B0604020202020204" pitchFamily="34" charset="0"/>
              </a:rPr>
              <a:t>toán</a:t>
            </a:r>
            <a:r>
              <a:rPr lang="vi-VN" sz="2000">
                <a:latin typeface="Arial" panose="020B0604020202020204" pitchFamily="34" charset="0"/>
              </a:rPr>
              <a:t> </a:t>
            </a:r>
            <a:r>
              <a:rPr lang="vi-VN" sz="2000" err="1">
                <a:latin typeface="Arial" panose="020B0604020202020204" pitchFamily="34" charset="0"/>
              </a:rPr>
              <a:t>tử</a:t>
            </a:r>
            <a:r>
              <a:rPr lang="vi-VN" sz="2000">
                <a:latin typeface="Arial" panose="020B0604020202020204" pitchFamily="34" charset="0"/>
              </a:rPr>
              <a:t> </a:t>
            </a:r>
            <a:r>
              <a:rPr lang="vi-VN" sz="2000" err="1">
                <a:latin typeface="Arial" panose="020B0604020202020204" pitchFamily="34" charset="0"/>
              </a:rPr>
              <a:t>Robert</a:t>
            </a:r>
            <a:r>
              <a:rPr lang="vi-VN" sz="2000">
                <a:latin typeface="Arial" panose="020B0604020202020204" pitchFamily="34" charset="0"/>
              </a:rPr>
              <a:t> </a:t>
            </a:r>
            <a:r>
              <a:rPr lang="vi-VN" sz="2000" err="1">
                <a:latin typeface="Arial" panose="020B0604020202020204" pitchFamily="34" charset="0"/>
              </a:rPr>
              <a:t>đã</a:t>
            </a:r>
            <a:r>
              <a:rPr lang="vi-VN" sz="2000">
                <a:latin typeface="Arial" panose="020B0604020202020204" pitchFamily="34" charset="0"/>
              </a:rPr>
              <a:t> </a:t>
            </a:r>
            <a:r>
              <a:rPr lang="vi-VN" sz="2000" err="1">
                <a:latin typeface="Arial" panose="020B0604020202020204" pitchFamily="34" charset="0"/>
              </a:rPr>
              <a:t>được</a:t>
            </a:r>
            <a:r>
              <a:rPr lang="vi-VN" sz="2000">
                <a:latin typeface="Arial" panose="020B0604020202020204" pitchFamily="34" charset="0"/>
              </a:rPr>
              <a:t> </a:t>
            </a:r>
            <a:r>
              <a:rPr lang="vi-VN" sz="2000" err="1">
                <a:latin typeface="Arial" panose="020B0604020202020204" pitchFamily="34" charset="0"/>
              </a:rPr>
              <a:t>thử</a:t>
            </a:r>
            <a:r>
              <a:rPr lang="vi-VN" sz="2000">
                <a:latin typeface="Arial" panose="020B0604020202020204" pitchFamily="34" charset="0"/>
              </a:rPr>
              <a:t> </a:t>
            </a:r>
            <a:r>
              <a:rPr lang="vi-VN" sz="2000" err="1">
                <a:latin typeface="Arial" panose="020B0604020202020204" pitchFamily="34" charset="0"/>
              </a:rPr>
              <a:t>nghiệm</a:t>
            </a:r>
            <a:r>
              <a:rPr lang="vi-VN" sz="2000">
                <a:latin typeface="Arial" panose="020B0604020202020204" pitchFamily="34" charset="0"/>
              </a:rPr>
              <a:t> trên </a:t>
            </a:r>
            <a:r>
              <a:rPr lang="vi-VN" sz="2000" err="1">
                <a:latin typeface="Arial" panose="020B0604020202020204" pitchFamily="34" charset="0"/>
              </a:rPr>
              <a:t>các</a:t>
            </a:r>
            <a:r>
              <a:rPr lang="vi-VN" sz="2000">
                <a:latin typeface="Arial" panose="020B0604020202020204" pitchFamily="34" charset="0"/>
              </a:rPr>
              <a:t> </a:t>
            </a:r>
            <a:r>
              <a:rPr lang="vi-VN" sz="2000" err="1">
                <a:latin typeface="Arial" panose="020B0604020202020204" pitchFamily="34" charset="0"/>
              </a:rPr>
              <a:t>hình</a:t>
            </a:r>
            <a:r>
              <a:rPr lang="vi-VN" sz="2000">
                <a:latin typeface="Arial" panose="020B0604020202020204" pitchFamily="34" charset="0"/>
              </a:rPr>
              <a:t> </a:t>
            </a: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khác</a:t>
            </a:r>
            <a:r>
              <a:rPr lang="vi-VN" sz="2000">
                <a:latin typeface="Arial" panose="020B0604020202020204" pitchFamily="34" charset="0"/>
              </a:rPr>
              <a:t> nhau: </a:t>
            </a:r>
          </a:p>
          <a:p>
            <a:pPr algn="just"/>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có</a:t>
            </a:r>
            <a:r>
              <a:rPr lang="vi-VN" sz="2000">
                <a:latin typeface="Arial" panose="020B0604020202020204" pitchFamily="34" charset="0"/>
              </a:rPr>
              <a:t> </a:t>
            </a:r>
            <a:r>
              <a:rPr lang="vi-VN" sz="2000" err="1">
                <a:latin typeface="Arial" panose="020B0604020202020204" pitchFamily="34" charset="0"/>
              </a:rPr>
              <a:t>độ</a:t>
            </a:r>
            <a:r>
              <a:rPr lang="vi-VN" sz="2000">
                <a:latin typeface="Arial" panose="020B0604020202020204" pitchFamily="34" charset="0"/>
              </a:rPr>
              <a:t> tương </a:t>
            </a:r>
            <a:r>
              <a:rPr lang="vi-VN" sz="2000" err="1">
                <a:latin typeface="Arial" panose="020B0604020202020204" pitchFamily="34" charset="0"/>
              </a:rPr>
              <a:t>phản</a:t>
            </a:r>
            <a:r>
              <a:rPr lang="vi-VN" sz="2000">
                <a:latin typeface="Arial" panose="020B0604020202020204" pitchFamily="34" charset="0"/>
              </a:rPr>
              <a:t> cao (chân dung, văn </a:t>
            </a:r>
            <a:r>
              <a:rPr lang="vi-VN" sz="2000" err="1">
                <a:latin typeface="Arial" panose="020B0604020202020204" pitchFamily="34" charset="0"/>
              </a:rPr>
              <a:t>bản</a:t>
            </a:r>
            <a:r>
              <a:rPr lang="vi-VN" sz="2000">
                <a:latin typeface="Arial" panose="020B0604020202020204" pitchFamily="34" charset="0"/>
              </a:rPr>
              <a:t> đen </a:t>
            </a:r>
            <a:r>
              <a:rPr lang="vi-VN" sz="2000" err="1">
                <a:latin typeface="Arial" panose="020B0604020202020204" pitchFamily="34" charset="0"/>
              </a:rPr>
              <a:t>trắng</a:t>
            </a:r>
            <a:r>
              <a:rPr lang="vi-VN" sz="2000">
                <a:latin typeface="Arial" panose="020B0604020202020204" pitchFamily="34" charset="0"/>
              </a:rPr>
              <a:t>)</a:t>
            </a:r>
          </a:p>
          <a:p>
            <a:pPr algn="just">
              <a:buFont typeface="Arial" panose="020B0604020202020204" pitchFamily="34" charset="0"/>
              <a:buChar char="•"/>
            </a:pP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có</a:t>
            </a:r>
            <a:r>
              <a:rPr lang="vi-VN" sz="2000">
                <a:latin typeface="Arial" panose="020B0604020202020204" pitchFamily="34" charset="0"/>
              </a:rPr>
              <a:t> chi </a:t>
            </a:r>
            <a:r>
              <a:rPr lang="vi-VN" sz="2000" err="1">
                <a:latin typeface="Arial" panose="020B0604020202020204" pitchFamily="34" charset="0"/>
              </a:rPr>
              <a:t>tiết</a:t>
            </a:r>
            <a:r>
              <a:rPr lang="vi-VN" sz="2000">
                <a:latin typeface="Arial" panose="020B0604020202020204" pitchFamily="34" charset="0"/>
              </a:rPr>
              <a:t> </a:t>
            </a:r>
            <a:r>
              <a:rPr lang="vi-VN" sz="2000" err="1">
                <a:latin typeface="Arial" panose="020B0604020202020204" pitchFamily="34" charset="0"/>
              </a:rPr>
              <a:t>phức</a:t>
            </a:r>
            <a:r>
              <a:rPr lang="vi-VN" sz="2000">
                <a:latin typeface="Arial" panose="020B0604020202020204" pitchFamily="34" charset="0"/>
              </a:rPr>
              <a:t> </a:t>
            </a:r>
            <a:r>
              <a:rPr lang="vi-VN" sz="2000" err="1">
                <a:latin typeface="Arial" panose="020B0604020202020204" pitchFamily="34" charset="0"/>
              </a:rPr>
              <a:t>tạp</a:t>
            </a:r>
            <a:r>
              <a:rPr lang="vi-VN" sz="2000">
                <a:latin typeface="Arial" panose="020B0604020202020204" pitchFamily="34" charset="0"/>
              </a:rPr>
              <a:t> (phong </a:t>
            </a:r>
            <a:r>
              <a:rPr lang="vi-VN" sz="2000" err="1">
                <a:latin typeface="Arial" panose="020B0604020202020204" pitchFamily="34" charset="0"/>
              </a:rPr>
              <a:t>cảnh</a:t>
            </a:r>
            <a:r>
              <a:rPr lang="vi-VN" sz="2000">
                <a:latin typeface="Arial" panose="020B0604020202020204" pitchFamily="34" charset="0"/>
              </a:rPr>
              <a:t>, </a:t>
            </a:r>
            <a:r>
              <a:rPr lang="vi-VN" sz="2000" err="1">
                <a:latin typeface="Arial" panose="020B0604020202020204" pitchFamily="34" charset="0"/>
              </a:rPr>
              <a:t>ảnh</a:t>
            </a:r>
            <a:r>
              <a:rPr lang="vi-VN" sz="2000">
                <a:latin typeface="Arial" panose="020B0604020202020204" pitchFamily="34" charset="0"/>
              </a:rPr>
              <a:t> y </a:t>
            </a:r>
            <a:r>
              <a:rPr lang="vi-VN" sz="2000" err="1">
                <a:latin typeface="Arial" panose="020B0604020202020204" pitchFamily="34" charset="0"/>
              </a:rPr>
              <a:t>tế</a:t>
            </a:r>
            <a:r>
              <a:rPr lang="vi-VN" sz="2000">
                <a:latin typeface="Arial" panose="020B0604020202020204" pitchFamily="34" charset="0"/>
              </a:rPr>
              <a:t>)</a:t>
            </a:r>
          </a:p>
          <a:p>
            <a:pPr algn="just">
              <a:buFont typeface="Arial" panose="020B0604020202020204" pitchFamily="34" charset="0"/>
              <a:buChar char="•"/>
            </a:pP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có</a:t>
            </a:r>
            <a:r>
              <a:rPr lang="vi-VN" sz="2000">
                <a:latin typeface="Arial" panose="020B0604020202020204" pitchFamily="34" charset="0"/>
              </a:rPr>
              <a:t> </a:t>
            </a:r>
            <a:r>
              <a:rPr lang="vi-VN" sz="2000" err="1">
                <a:latin typeface="Arial" panose="020B0604020202020204" pitchFamily="34" charset="0"/>
              </a:rPr>
              <a:t>nhiều</a:t>
            </a:r>
            <a:r>
              <a:rPr lang="vi-VN" sz="2000">
                <a:latin typeface="Arial" panose="020B0604020202020204" pitchFamily="34" charset="0"/>
              </a:rPr>
              <a:t> </a:t>
            </a:r>
            <a:r>
              <a:rPr lang="vi-VN" sz="2000" err="1">
                <a:latin typeface="Arial" panose="020B0604020202020204" pitchFamily="34" charset="0"/>
              </a:rPr>
              <a:t>nhiễu</a:t>
            </a:r>
            <a:r>
              <a:rPr lang="vi-VN" sz="2000">
                <a:latin typeface="Arial" panose="020B0604020202020204" pitchFamily="34" charset="0"/>
              </a:rPr>
              <a:t> (</a:t>
            </a: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từ</a:t>
            </a:r>
            <a:r>
              <a:rPr lang="vi-VN" sz="2000">
                <a:latin typeface="Arial" panose="020B0604020202020204" pitchFamily="34" charset="0"/>
              </a:rPr>
              <a:t> </a:t>
            </a:r>
            <a:r>
              <a:rPr lang="vi-VN" sz="2000" err="1">
                <a:latin typeface="Arial" panose="020B0604020202020204" pitchFamily="34" charset="0"/>
              </a:rPr>
              <a:t>camera</a:t>
            </a:r>
            <a:r>
              <a:rPr lang="vi-VN" sz="2000">
                <a:latin typeface="Arial" panose="020B0604020202020204" pitchFamily="34" charset="0"/>
              </a:rPr>
              <a:t> </a:t>
            </a:r>
            <a:r>
              <a:rPr lang="vi-VN" sz="2000" err="1">
                <a:latin typeface="Arial" panose="020B0604020202020204" pitchFamily="34" charset="0"/>
              </a:rPr>
              <a:t>giám</a:t>
            </a:r>
            <a:r>
              <a:rPr lang="vi-VN" sz="2000">
                <a:latin typeface="Arial" panose="020B0604020202020204" pitchFamily="34" charset="0"/>
              </a:rPr>
              <a:t> </a:t>
            </a:r>
            <a:r>
              <a:rPr lang="vi-VN" sz="2000" err="1">
                <a:latin typeface="Arial" panose="020B0604020202020204" pitchFamily="34" charset="0"/>
              </a:rPr>
              <a:t>sát</a:t>
            </a:r>
            <a:r>
              <a:rPr lang="vi-VN" sz="2000">
                <a:latin typeface="Arial" panose="020B0604020202020204" pitchFamily="34" charset="0"/>
              </a:rPr>
              <a:t>, </a:t>
            </a:r>
            <a:r>
              <a:rPr lang="vi-VN" sz="2000" err="1">
                <a:latin typeface="Arial" panose="020B0604020202020204" pitchFamily="34" charset="0"/>
              </a:rPr>
              <a:t>ảnh</a:t>
            </a:r>
            <a:r>
              <a:rPr lang="vi-VN" sz="2000">
                <a:latin typeface="Arial" panose="020B0604020202020204" pitchFamily="34" charset="0"/>
              </a:rPr>
              <a:t> </a:t>
            </a:r>
            <a:r>
              <a:rPr lang="vi-VN" sz="2000" err="1">
                <a:latin typeface="Arial" panose="020B0604020202020204" pitchFamily="34" charset="0"/>
              </a:rPr>
              <a:t>kém</a:t>
            </a:r>
            <a:r>
              <a:rPr lang="vi-VN" sz="2000">
                <a:latin typeface="Arial" panose="020B0604020202020204" pitchFamily="34" charset="0"/>
              </a:rPr>
              <a:t> </a:t>
            </a:r>
            <a:r>
              <a:rPr lang="vi-VN" sz="2000" err="1">
                <a:latin typeface="Arial" panose="020B0604020202020204" pitchFamily="34" charset="0"/>
              </a:rPr>
              <a:t>chất</a:t>
            </a:r>
            <a:r>
              <a:rPr lang="vi-VN" sz="2000">
                <a:latin typeface="Arial" panose="020B0604020202020204" pitchFamily="34" charset="0"/>
              </a:rPr>
              <a:t> </a:t>
            </a:r>
            <a:r>
              <a:rPr lang="vi-VN" sz="2000" err="1">
                <a:latin typeface="Arial" panose="020B0604020202020204" pitchFamily="34" charset="0"/>
              </a:rPr>
              <a:t>lượng</a:t>
            </a:r>
            <a:r>
              <a:rPr lang="vi-VN" sz="2000">
                <a:latin typeface="Arial" panose="020B0604020202020204" pitchFamily="34" charset="0"/>
              </a:rPr>
              <a:t>)</a:t>
            </a:r>
          </a:p>
          <a:p>
            <a:pPr marL="0" indent="0">
              <a:buNone/>
            </a:pPr>
            <a:endParaRPr lang="vi-VN" sz="1600">
              <a:latin typeface="Arial" panose="020B0604020202020204" pitchFamily="34" charset="0"/>
            </a:endParaRPr>
          </a:p>
        </p:txBody>
      </p:sp>
      <p:pic>
        <p:nvPicPr>
          <p:cNvPr id="6" name="Picture 5">
            <a:extLst>
              <a:ext uri="{FF2B5EF4-FFF2-40B4-BE49-F238E27FC236}">
                <a16:creationId xmlns:a16="http://schemas.microsoft.com/office/drawing/2014/main" id="{2FD9A657-FC90-46F0-944C-C03939EBC447}"/>
              </a:ext>
            </a:extLst>
          </p:cNvPr>
          <p:cNvPicPr>
            <a:picLocks noChangeAspect="1"/>
          </p:cNvPicPr>
          <p:nvPr/>
        </p:nvPicPr>
        <p:blipFill>
          <a:blip r:embed="rId6"/>
          <a:stretch>
            <a:fillRect/>
          </a:stretch>
        </p:blipFill>
        <p:spPr>
          <a:xfrm>
            <a:off x="5923459" y="4813725"/>
            <a:ext cx="2062301" cy="1062143"/>
          </a:xfrm>
          <a:prstGeom prst="rect">
            <a:avLst/>
          </a:prstGeom>
        </p:spPr>
      </p:pic>
      <p:pic>
        <p:nvPicPr>
          <p:cNvPr id="8" name="Picture 7">
            <a:extLst>
              <a:ext uri="{FF2B5EF4-FFF2-40B4-BE49-F238E27FC236}">
                <a16:creationId xmlns:a16="http://schemas.microsoft.com/office/drawing/2014/main" id="{1F3E1FCD-3FCB-416C-B16C-D7FEE0EA7B2F}"/>
              </a:ext>
            </a:extLst>
          </p:cNvPr>
          <p:cNvPicPr>
            <a:picLocks noChangeAspect="1"/>
          </p:cNvPicPr>
          <p:nvPr/>
        </p:nvPicPr>
        <p:blipFill>
          <a:blip r:embed="rId7"/>
          <a:stretch>
            <a:fillRect/>
          </a:stretch>
        </p:blipFill>
        <p:spPr>
          <a:xfrm>
            <a:off x="5923459" y="3600428"/>
            <a:ext cx="2062301" cy="1062144"/>
          </a:xfrm>
          <a:prstGeom prst="rect">
            <a:avLst/>
          </a:prstGeom>
        </p:spPr>
      </p:pic>
      <p:pic>
        <p:nvPicPr>
          <p:cNvPr id="4" name="Picture 3">
            <a:extLst>
              <a:ext uri="{FF2B5EF4-FFF2-40B4-BE49-F238E27FC236}">
                <a16:creationId xmlns:a16="http://schemas.microsoft.com/office/drawing/2014/main" id="{3537B69C-2839-432D-87D1-77D69DA8EFDF}"/>
              </a:ext>
            </a:extLst>
          </p:cNvPr>
          <p:cNvPicPr>
            <a:picLocks noChangeAspect="1"/>
          </p:cNvPicPr>
          <p:nvPr/>
        </p:nvPicPr>
        <p:blipFill>
          <a:blip r:embed="rId8"/>
          <a:stretch>
            <a:fillRect/>
          </a:stretch>
        </p:blipFill>
        <p:spPr>
          <a:xfrm>
            <a:off x="5923459" y="2400012"/>
            <a:ext cx="2062300" cy="1110564"/>
          </a:xfrm>
          <a:prstGeom prst="rect">
            <a:avLst/>
          </a:prstGeom>
        </p:spPr>
      </p:pic>
    </p:spTree>
    <p:extLst>
      <p:ext uri="{BB962C8B-B14F-4D97-AF65-F5344CB8AC3E}">
        <p14:creationId xmlns:p14="http://schemas.microsoft.com/office/powerpoint/2010/main" val="38412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002732-CBB5-405C-BDDC-37C39BF6E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A492AF-9B08-416A-9BEC-1EC284C5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6" y="469900"/>
            <a:ext cx="8429625"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AE770C-2B15-4943-A508-EA2408AB9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0"/>
            <a:ext cx="82296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513E311-76A0-4EB6-B98A-4FB2F1DABB69}"/>
              </a:ext>
            </a:extLst>
          </p:cNvPr>
          <p:cNvSpPr>
            <a:spLocks noGrp="1"/>
          </p:cNvSpPr>
          <p:nvPr>
            <p:ph type="title"/>
          </p:nvPr>
        </p:nvSpPr>
        <p:spPr>
          <a:xfrm>
            <a:off x="971551" y="982132"/>
            <a:ext cx="7200897" cy="1303867"/>
          </a:xfrm>
        </p:spPr>
        <p:txBody>
          <a:bodyPr>
            <a:normAutofit/>
          </a:bodyPr>
          <a:lstStyle/>
          <a:p>
            <a:pPr>
              <a:lnSpc>
                <a:spcPct val="90000"/>
              </a:lnSpc>
            </a:pP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3.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Hiệu</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quả</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phát</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hiện</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cạnh</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trên</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các</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loại</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ảnh</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khác</a:t>
            </a:r>
            <a:r>
              <a:rPr kumimoji="0" lang="en-US" b="0" i="0" u="none" strike="noStrike" kern="1200" cap="none" spc="0" normalizeH="0" baseline="0" noProof="0">
                <a:ln w="3175" cmpd="sng">
                  <a:noFill/>
                </a:ln>
                <a:effectLst/>
                <a:uLnTx/>
                <a:uFillTx/>
                <a:latin typeface="Arial" panose="020B0604020202020204" pitchFamily="34" charset="0"/>
                <a:ea typeface="+mj-ea"/>
                <a:cs typeface="Arial" panose="020B0604020202020204" pitchFamily="34" charset="0"/>
              </a:rPr>
              <a:t> </a:t>
            </a:r>
            <a:r>
              <a:rPr kumimoji="0" lang="en-US" b="0" i="0" u="none" strike="noStrike" kern="1200" cap="none" spc="0" normalizeH="0" baseline="0" noProof="0" err="1">
                <a:ln w="3175" cmpd="sng">
                  <a:noFill/>
                </a:ln>
                <a:effectLst/>
                <a:uLnTx/>
                <a:uFillTx/>
                <a:latin typeface="Arial" panose="020B0604020202020204" pitchFamily="34" charset="0"/>
                <a:ea typeface="+mj-ea"/>
                <a:cs typeface="Arial" panose="020B0604020202020204" pitchFamily="34" charset="0"/>
              </a:rPr>
              <a:t>nhau</a:t>
            </a:r>
            <a:endParaRPr lang="vi-VN"/>
          </a:p>
        </p:txBody>
      </p:sp>
      <p:cxnSp>
        <p:nvCxnSpPr>
          <p:cNvPr id="14" name="Straight Connector 13">
            <a:extLst>
              <a:ext uri="{FF2B5EF4-FFF2-40B4-BE49-F238E27FC236}">
                <a16:creationId xmlns:a16="http://schemas.microsoft.com/office/drawing/2014/main" id="{7955E33A-07BE-426F-B937-739F88BFB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2281" y="2400639"/>
            <a:ext cx="6955394"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8F071809-3022-4394-9C7D-FBE59FC740E5}"/>
              </a:ext>
            </a:extLst>
          </p:cNvPr>
          <p:cNvSpPr>
            <a:spLocks noGrp="1"/>
          </p:cNvSpPr>
          <p:nvPr>
            <p:ph idx="1"/>
          </p:nvPr>
        </p:nvSpPr>
        <p:spPr>
          <a:xfrm>
            <a:off x="971550" y="2556932"/>
            <a:ext cx="7200897" cy="3318936"/>
          </a:xfrm>
        </p:spPr>
        <p:txBody>
          <a:bodyPr>
            <a:normAutofit/>
          </a:bodyPr>
          <a:lstStyle/>
          <a:p>
            <a:pPr marL="0" indent="0">
              <a:buNone/>
            </a:pPr>
            <a:r>
              <a:rPr lang="vi-VN" b="1" err="1">
                <a:latin typeface="Arial" panose="020B0604020202020204" pitchFamily="34" charset="0"/>
              </a:rPr>
              <a:t>Nhận</a:t>
            </a:r>
            <a:r>
              <a:rPr lang="vi-VN" b="1">
                <a:latin typeface="Arial" panose="020B0604020202020204" pitchFamily="34" charset="0"/>
              </a:rPr>
              <a:t> </a:t>
            </a:r>
            <a:r>
              <a:rPr lang="vi-VN" b="1" err="1">
                <a:latin typeface="Arial" panose="020B0604020202020204" pitchFamily="34" charset="0"/>
              </a:rPr>
              <a:t>xét</a:t>
            </a:r>
            <a:r>
              <a:rPr lang="vi-VN">
                <a:latin typeface="Arial" panose="020B0604020202020204" pitchFamily="34" charset="0"/>
              </a:rPr>
              <a:t>:</a:t>
            </a:r>
          </a:p>
          <a:p>
            <a:pPr algn="just">
              <a:buFont typeface="Arial" panose="020B0604020202020204" pitchFamily="34" charset="0"/>
              <a:buChar char="•"/>
            </a:pPr>
            <a:r>
              <a:rPr lang="vi-VN" err="1">
                <a:latin typeface="Arial" panose="020B0604020202020204" pitchFamily="34" charset="0"/>
              </a:rPr>
              <a:t>Robert</a:t>
            </a:r>
            <a:r>
              <a:rPr lang="vi-VN">
                <a:latin typeface="Arial" panose="020B0604020202020204" pitchFamily="34" charset="0"/>
              </a:rPr>
              <a:t> </a:t>
            </a:r>
            <a:r>
              <a:rPr lang="vi-VN" err="1">
                <a:latin typeface="Arial" panose="020B0604020202020204" pitchFamily="34" charset="0"/>
              </a:rPr>
              <a:t>hoạt</a:t>
            </a:r>
            <a:r>
              <a:rPr lang="vi-VN">
                <a:latin typeface="Arial" panose="020B0604020202020204" pitchFamily="34" charset="0"/>
              </a:rPr>
              <a:t> </a:t>
            </a:r>
            <a:r>
              <a:rPr lang="vi-VN" err="1">
                <a:latin typeface="Arial" panose="020B0604020202020204" pitchFamily="34" charset="0"/>
              </a:rPr>
              <a:t>động</a:t>
            </a:r>
            <a:r>
              <a:rPr lang="vi-VN">
                <a:latin typeface="Arial" panose="020B0604020202020204" pitchFamily="34" charset="0"/>
              </a:rPr>
              <a:t> </a:t>
            </a:r>
            <a:r>
              <a:rPr lang="vi-VN" err="1">
                <a:latin typeface="Arial" panose="020B0604020202020204" pitchFamily="34" charset="0"/>
              </a:rPr>
              <a:t>tốt</a:t>
            </a:r>
            <a:r>
              <a:rPr lang="vi-VN">
                <a:latin typeface="Arial" panose="020B0604020202020204" pitchFamily="34" charset="0"/>
              </a:rPr>
              <a:t> </a:t>
            </a:r>
            <a:r>
              <a:rPr lang="vi-VN" err="1">
                <a:latin typeface="Arial" panose="020B0604020202020204" pitchFamily="34" charset="0"/>
              </a:rPr>
              <a:t>với</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có</a:t>
            </a:r>
            <a:r>
              <a:rPr lang="vi-VN">
                <a:latin typeface="Arial" panose="020B0604020202020204" pitchFamily="34" charset="0"/>
              </a:rPr>
              <a:t> biên </a:t>
            </a:r>
            <a:r>
              <a:rPr lang="vi-VN" err="1">
                <a:latin typeface="Arial" panose="020B0604020202020204" pitchFamily="34" charset="0"/>
              </a:rPr>
              <a:t>sắc</a:t>
            </a:r>
            <a:r>
              <a:rPr lang="vi-VN">
                <a:latin typeface="Arial" panose="020B0604020202020204" pitchFamily="34" charset="0"/>
              </a:rPr>
              <a:t> </a:t>
            </a:r>
            <a:r>
              <a:rPr lang="vi-VN" err="1">
                <a:latin typeface="Arial" panose="020B0604020202020204" pitchFamily="34" charset="0"/>
              </a:rPr>
              <a:t>nét</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độ</a:t>
            </a:r>
            <a:r>
              <a:rPr lang="vi-VN">
                <a:latin typeface="Arial" panose="020B0604020202020204" pitchFamily="34" charset="0"/>
              </a:rPr>
              <a:t> tương </a:t>
            </a:r>
            <a:r>
              <a:rPr lang="vi-VN" err="1">
                <a:latin typeface="Arial" panose="020B0604020202020204" pitchFamily="34" charset="0"/>
              </a:rPr>
              <a:t>phản</a:t>
            </a:r>
            <a:r>
              <a:rPr lang="vi-VN">
                <a:latin typeface="Arial" panose="020B0604020202020204" pitchFamily="34" charset="0"/>
              </a:rPr>
              <a:t> cao.</a:t>
            </a:r>
          </a:p>
          <a:p>
            <a:pPr algn="just">
              <a:buFont typeface="Arial" panose="020B0604020202020204" pitchFamily="34" charset="0"/>
              <a:buChar char="•"/>
            </a:pPr>
            <a:r>
              <a:rPr lang="vi-VN">
                <a:latin typeface="Arial" panose="020B0604020202020204" pitchFamily="34" charset="0"/>
              </a:rPr>
              <a:t>Khi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nhiều</a:t>
            </a:r>
            <a:r>
              <a:rPr lang="vi-VN">
                <a:latin typeface="Arial" panose="020B0604020202020204" pitchFamily="34" charset="0"/>
              </a:rPr>
              <a:t> chi </a:t>
            </a:r>
            <a:r>
              <a:rPr lang="vi-VN" err="1">
                <a:latin typeface="Arial" panose="020B0604020202020204" pitchFamily="34" charset="0"/>
              </a:rPr>
              <a:t>tiết</a:t>
            </a:r>
            <a:r>
              <a:rPr lang="vi-VN">
                <a:latin typeface="Arial" panose="020B0604020202020204" pitchFamily="34" charset="0"/>
              </a:rPr>
              <a:t> </a:t>
            </a:r>
            <a:r>
              <a:rPr lang="vi-VN" err="1">
                <a:latin typeface="Arial" panose="020B0604020202020204" pitchFamily="34" charset="0"/>
              </a:rPr>
              <a:t>nhỏ</a:t>
            </a:r>
            <a:r>
              <a:rPr lang="vi-VN">
                <a:latin typeface="Arial" panose="020B0604020202020204" pitchFamily="34" charset="0"/>
              </a:rPr>
              <a:t> </a:t>
            </a:r>
            <a:r>
              <a:rPr lang="vi-VN" err="1">
                <a:latin typeface="Arial" panose="020B0604020202020204" pitchFamily="34" charset="0"/>
              </a:rPr>
              <a:t>hoặc</a:t>
            </a:r>
            <a:r>
              <a:rPr lang="vi-VN">
                <a:latin typeface="Arial" panose="020B0604020202020204" pitchFamily="34" charset="0"/>
              </a:rPr>
              <a:t> </a:t>
            </a:r>
            <a:r>
              <a:rPr lang="vi-VN" err="1">
                <a:latin typeface="Arial" panose="020B0604020202020204" pitchFamily="34" charset="0"/>
              </a:rPr>
              <a:t>chứa</a:t>
            </a:r>
            <a:r>
              <a:rPr lang="vi-VN">
                <a:latin typeface="Arial" panose="020B0604020202020204" pitchFamily="34" charset="0"/>
              </a:rPr>
              <a:t> </a:t>
            </a:r>
            <a:r>
              <a:rPr lang="vi-VN" err="1">
                <a:latin typeface="Arial" panose="020B0604020202020204" pitchFamily="34" charset="0"/>
              </a:rPr>
              <a:t>nhiễu</a:t>
            </a:r>
            <a:r>
              <a:rPr lang="vi-VN">
                <a:latin typeface="Arial" panose="020B0604020202020204" pitchFamily="34" charset="0"/>
              </a:rPr>
              <a:t>, biên </a:t>
            </a:r>
            <a:r>
              <a:rPr lang="vi-VN" err="1">
                <a:latin typeface="Arial" panose="020B0604020202020204" pitchFamily="34" charset="0"/>
              </a:rPr>
              <a:t>phát</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thể</a:t>
            </a:r>
            <a:r>
              <a:rPr lang="vi-VN">
                <a:latin typeface="Arial" panose="020B0604020202020204" pitchFamily="34" charset="0"/>
              </a:rPr>
              <a:t> </a:t>
            </a:r>
            <a:r>
              <a:rPr lang="vi-VN" err="1">
                <a:latin typeface="Arial" panose="020B0604020202020204" pitchFamily="34" charset="0"/>
              </a:rPr>
              <a:t>bị</a:t>
            </a:r>
            <a:r>
              <a:rPr lang="vi-VN">
                <a:latin typeface="Arial" panose="020B0604020202020204" pitchFamily="34" charset="0"/>
              </a:rPr>
              <a:t> </a:t>
            </a:r>
            <a:r>
              <a:rPr lang="vi-VN" err="1">
                <a:latin typeface="Arial" panose="020B0604020202020204" pitchFamily="34" charset="0"/>
              </a:rPr>
              <a:t>mất</a:t>
            </a:r>
            <a:r>
              <a:rPr lang="vi-VN">
                <a:latin typeface="Arial" panose="020B0604020202020204" pitchFamily="34" charset="0"/>
              </a:rPr>
              <a:t> </a:t>
            </a:r>
            <a:r>
              <a:rPr lang="vi-VN" err="1">
                <a:latin typeface="Arial" panose="020B0604020202020204" pitchFamily="34" charset="0"/>
              </a:rPr>
              <a:t>hoặc</a:t>
            </a:r>
            <a:r>
              <a:rPr lang="vi-VN">
                <a:latin typeface="Arial" panose="020B0604020202020204" pitchFamily="34" charset="0"/>
              </a:rPr>
              <a:t> </a:t>
            </a:r>
            <a:r>
              <a:rPr lang="vi-VN" err="1">
                <a:latin typeface="Arial" panose="020B0604020202020204" pitchFamily="34" charset="0"/>
              </a:rPr>
              <a:t>bị</a:t>
            </a:r>
            <a:r>
              <a:rPr lang="vi-VN">
                <a:latin typeface="Arial" panose="020B0604020202020204" pitchFamily="34" charset="0"/>
              </a:rPr>
              <a:t> sai </a:t>
            </a:r>
            <a:r>
              <a:rPr lang="vi-VN" err="1">
                <a:latin typeface="Arial" panose="020B0604020202020204" pitchFamily="34" charset="0"/>
              </a:rPr>
              <a:t>lệch</a:t>
            </a:r>
            <a:r>
              <a:rPr lang="vi-VN">
                <a:latin typeface="Arial" panose="020B0604020202020204" pitchFamily="34" charset="0"/>
              </a:rPr>
              <a:t>.</a:t>
            </a:r>
          </a:p>
          <a:p>
            <a:pPr algn="just">
              <a:buFont typeface="Arial" panose="020B0604020202020204" pitchFamily="34" charset="0"/>
              <a:buChar char="•"/>
            </a:pPr>
            <a:r>
              <a:rPr lang="vi-VN">
                <a:latin typeface="Arial" panose="020B0604020202020204" pitchFamily="34" charset="0"/>
              </a:rPr>
              <a:t>Khi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mức</a:t>
            </a:r>
            <a:r>
              <a:rPr lang="vi-VN">
                <a:latin typeface="Arial" panose="020B0604020202020204" pitchFamily="34" charset="0"/>
              </a:rPr>
              <a:t> </a:t>
            </a:r>
            <a:r>
              <a:rPr lang="vi-VN" err="1">
                <a:latin typeface="Arial" panose="020B0604020202020204" pitchFamily="34" charset="0"/>
              </a:rPr>
              <a:t>nhiễu</a:t>
            </a:r>
            <a:r>
              <a:rPr lang="vi-VN">
                <a:latin typeface="Arial" panose="020B0604020202020204" pitchFamily="34" charset="0"/>
              </a:rPr>
              <a:t> cao, biên </a:t>
            </a:r>
            <a:r>
              <a:rPr lang="vi-VN" err="1">
                <a:latin typeface="Arial" panose="020B0604020202020204" pitchFamily="34" charset="0"/>
              </a:rPr>
              <a:t>được</a:t>
            </a:r>
            <a:r>
              <a:rPr lang="vi-VN">
                <a:latin typeface="Arial" panose="020B0604020202020204" pitchFamily="34" charset="0"/>
              </a:rPr>
              <a:t> </a:t>
            </a:r>
            <a:r>
              <a:rPr lang="vi-VN" err="1">
                <a:latin typeface="Arial" panose="020B0604020202020204" pitchFamily="34" charset="0"/>
              </a:rPr>
              <a:t>phát</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a:t>
            </a:r>
            <a:r>
              <a:rPr lang="vi-VN" err="1">
                <a:latin typeface="Arial" panose="020B0604020202020204" pitchFamily="34" charset="0"/>
              </a:rPr>
              <a:t>kém</a:t>
            </a:r>
            <a:r>
              <a:rPr lang="vi-VN">
                <a:latin typeface="Arial" panose="020B0604020202020204" pitchFamily="34" charset="0"/>
              </a:rPr>
              <a:t> hơn so </a:t>
            </a:r>
            <a:r>
              <a:rPr lang="vi-VN" err="1">
                <a:latin typeface="Arial" panose="020B0604020202020204" pitchFamily="34" charset="0"/>
              </a:rPr>
              <a:t>với</a:t>
            </a:r>
            <a:r>
              <a:rPr lang="vi-VN">
                <a:latin typeface="Arial" panose="020B0604020202020204" pitchFamily="34" charset="0"/>
              </a:rPr>
              <a:t> </a:t>
            </a:r>
            <a:r>
              <a:rPr lang="vi-VN" err="1">
                <a:latin typeface="Arial" panose="020B0604020202020204" pitchFamily="34" charset="0"/>
              </a:rPr>
              <a:t>Sobel</a:t>
            </a:r>
            <a:r>
              <a:rPr lang="vi-VN">
                <a:latin typeface="Arial" panose="020B0604020202020204" pitchFamily="34" charset="0"/>
              </a:rPr>
              <a:t> </a:t>
            </a:r>
            <a:r>
              <a:rPr lang="vi-VN" err="1">
                <a:latin typeface="Arial" panose="020B0604020202020204" pitchFamily="34" charset="0"/>
              </a:rPr>
              <a:t>hoặc</a:t>
            </a:r>
            <a:r>
              <a:rPr lang="vi-VN">
                <a:latin typeface="Arial" panose="020B0604020202020204" pitchFamily="34" charset="0"/>
              </a:rPr>
              <a:t> </a:t>
            </a:r>
            <a:r>
              <a:rPr lang="vi-VN" err="1">
                <a:latin typeface="Arial" panose="020B0604020202020204" pitchFamily="34" charset="0"/>
              </a:rPr>
              <a:t>Prewitt</a:t>
            </a:r>
            <a:endParaRPr lang="vi-VN">
              <a:latin typeface="Arial" panose="020B0604020202020204" pitchFamily="34" charset="0"/>
            </a:endParaRPr>
          </a:p>
          <a:p>
            <a:pPr marL="0" indent="0">
              <a:buNone/>
            </a:pPr>
            <a:endParaRPr lang="vi-VN">
              <a:latin typeface="Arial" panose="020B0604020202020204" pitchFamily="34" charset="0"/>
            </a:endParaRPr>
          </a:p>
        </p:txBody>
      </p:sp>
    </p:spTree>
    <p:extLst>
      <p:ext uri="{BB962C8B-B14F-4D97-AF65-F5344CB8AC3E}">
        <p14:creationId xmlns:p14="http://schemas.microsoft.com/office/powerpoint/2010/main" val="368459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 s New Roman"/>
            </a:endParaRPr>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 s New Roman"/>
            </a:endParaRPr>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F53BB0-6BBC-40B0-8027-38F6C2C96F6C}"/>
              </a:ext>
            </a:extLst>
          </p:cNvPr>
          <p:cNvSpPr>
            <a:spLocks noGrp="1"/>
          </p:cNvSpPr>
          <p:nvPr>
            <p:ph type="title"/>
          </p:nvPr>
        </p:nvSpPr>
        <p:spPr>
          <a:xfrm>
            <a:off x="714081" y="954756"/>
            <a:ext cx="2047810" cy="4946003"/>
          </a:xfrm>
        </p:spPr>
        <p:txBody>
          <a:bodyPr>
            <a:normAutofit/>
          </a:bodyPr>
          <a:lstStyle/>
          <a:p>
            <a:r>
              <a:rPr lang="en-US">
                <a:solidFill>
                  <a:srgbClr val="FFFFFF"/>
                </a:solidFill>
                <a:latin typeface="Time s New Roman"/>
              </a:rPr>
              <a:t>V. </a:t>
            </a:r>
            <a:r>
              <a:rPr lang="en-US" err="1">
                <a:solidFill>
                  <a:srgbClr val="FFFFFF"/>
                </a:solidFill>
                <a:latin typeface="Time s New Roman"/>
              </a:rPr>
              <a:t>Kết</a:t>
            </a:r>
            <a:r>
              <a:rPr lang="en-US">
                <a:solidFill>
                  <a:srgbClr val="FFFFFF"/>
                </a:solidFill>
                <a:latin typeface="Time s New Roman"/>
              </a:rPr>
              <a:t> </a:t>
            </a:r>
            <a:r>
              <a:rPr lang="en-US" err="1">
                <a:solidFill>
                  <a:srgbClr val="FFFFFF"/>
                </a:solidFill>
                <a:latin typeface="Time s New Roman"/>
              </a:rPr>
              <a:t>luận</a:t>
            </a:r>
            <a:endParaRPr lang="vi-VN">
              <a:solidFill>
                <a:srgbClr val="FFFFFF"/>
              </a:solidFill>
              <a:latin typeface="Time s New Roman"/>
            </a:endParaRP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 s New Roman"/>
            </a:endParaRPr>
          </a:p>
        </p:txBody>
      </p:sp>
      <p:sp>
        <p:nvSpPr>
          <p:cNvPr id="3" name="Content Placeholder 2">
            <a:extLst>
              <a:ext uri="{FF2B5EF4-FFF2-40B4-BE49-F238E27FC236}">
                <a16:creationId xmlns:a16="http://schemas.microsoft.com/office/drawing/2014/main" id="{66870457-7E6F-4A1C-B2D2-FAD4555DB687}"/>
              </a:ext>
            </a:extLst>
          </p:cNvPr>
          <p:cNvSpPr>
            <a:spLocks noGrp="1"/>
          </p:cNvSpPr>
          <p:nvPr>
            <p:ph idx="1"/>
          </p:nvPr>
        </p:nvSpPr>
        <p:spPr>
          <a:xfrm>
            <a:off x="3855700" y="469900"/>
            <a:ext cx="4465223" cy="5405968"/>
          </a:xfrm>
        </p:spPr>
        <p:txBody>
          <a:bodyPr anchor="ctr">
            <a:normAutofit/>
          </a:bodyPr>
          <a:lstStyle/>
          <a:p>
            <a:pPr marL="457200" indent="-457200">
              <a:buFont typeface="+mj-lt"/>
              <a:buAutoNum type="arabicPeriod"/>
            </a:pPr>
            <a:r>
              <a:rPr lang="en-US" err="1">
                <a:latin typeface="Time s New Roman"/>
              </a:rPr>
              <a:t>Tóm</a:t>
            </a:r>
            <a:r>
              <a:rPr lang="en-US">
                <a:latin typeface="Time s New Roman"/>
              </a:rPr>
              <a:t> </a:t>
            </a:r>
            <a:r>
              <a:rPr lang="en-US" err="1">
                <a:latin typeface="Time s New Roman"/>
              </a:rPr>
              <a:t>tắt</a:t>
            </a:r>
            <a:r>
              <a:rPr lang="en-US">
                <a:latin typeface="Time s New Roman"/>
              </a:rPr>
              <a:t> </a:t>
            </a:r>
            <a:r>
              <a:rPr lang="en-US" err="1">
                <a:latin typeface="Time s New Roman"/>
              </a:rPr>
              <a:t>nội</a:t>
            </a:r>
            <a:r>
              <a:rPr lang="en-US">
                <a:latin typeface="Time s New Roman"/>
              </a:rPr>
              <a:t> dung </a:t>
            </a:r>
            <a:r>
              <a:rPr lang="en-US" err="1">
                <a:latin typeface="Time s New Roman"/>
              </a:rPr>
              <a:t>báo</a:t>
            </a:r>
            <a:r>
              <a:rPr lang="en-US">
                <a:latin typeface="Time s New Roman"/>
              </a:rPr>
              <a:t> </a:t>
            </a:r>
            <a:r>
              <a:rPr lang="en-US" err="1">
                <a:latin typeface="Time s New Roman"/>
              </a:rPr>
              <a:t>cáo</a:t>
            </a:r>
            <a:endParaRPr lang="en-US">
              <a:latin typeface="Time s New Roman"/>
            </a:endParaRPr>
          </a:p>
          <a:p>
            <a:pPr marL="457200" indent="-457200">
              <a:buFont typeface="+mj-lt"/>
              <a:buAutoNum type="arabicPeriod"/>
            </a:pPr>
            <a:r>
              <a:rPr lang="en-US" err="1">
                <a:latin typeface="Time s New Roman"/>
              </a:rPr>
              <a:t>Kết</a:t>
            </a:r>
            <a:r>
              <a:rPr lang="en-US">
                <a:latin typeface="Time s New Roman"/>
              </a:rPr>
              <a:t> </a:t>
            </a:r>
            <a:r>
              <a:rPr lang="en-US" err="1">
                <a:latin typeface="Time s New Roman"/>
              </a:rPr>
              <a:t>quả</a:t>
            </a:r>
            <a:r>
              <a:rPr lang="en-US">
                <a:latin typeface="Time s New Roman"/>
              </a:rPr>
              <a:t> </a:t>
            </a:r>
            <a:r>
              <a:rPr lang="en-US" err="1">
                <a:latin typeface="Time s New Roman"/>
              </a:rPr>
              <a:t>đạt</a:t>
            </a:r>
            <a:r>
              <a:rPr lang="en-US">
                <a:latin typeface="Time s New Roman"/>
              </a:rPr>
              <a:t> </a:t>
            </a:r>
            <a:r>
              <a:rPr lang="en-US" err="1">
                <a:latin typeface="Time s New Roman"/>
              </a:rPr>
              <a:t>được</a:t>
            </a:r>
            <a:endParaRPr lang="en-US">
              <a:latin typeface="Time s New Roman"/>
            </a:endParaRPr>
          </a:p>
          <a:p>
            <a:pPr marL="457200" indent="-457200">
              <a:buFont typeface="+mj-lt"/>
              <a:buAutoNum type="arabicPeriod"/>
            </a:pPr>
            <a:r>
              <a:rPr lang="en-US" err="1">
                <a:latin typeface="Time s New Roman"/>
              </a:rPr>
              <a:t>Bài</a:t>
            </a:r>
            <a:r>
              <a:rPr lang="en-US">
                <a:latin typeface="Time s New Roman"/>
              </a:rPr>
              <a:t> </a:t>
            </a:r>
            <a:r>
              <a:rPr lang="en-US" err="1">
                <a:latin typeface="Time s New Roman"/>
              </a:rPr>
              <a:t>học</a:t>
            </a:r>
            <a:r>
              <a:rPr lang="en-US">
                <a:latin typeface="Time s New Roman"/>
              </a:rPr>
              <a:t> </a:t>
            </a:r>
            <a:r>
              <a:rPr lang="en-US" err="1">
                <a:latin typeface="Time s New Roman"/>
              </a:rPr>
              <a:t>rút</a:t>
            </a:r>
            <a:r>
              <a:rPr lang="en-US">
                <a:latin typeface="Time s New Roman"/>
              </a:rPr>
              <a:t> ra</a:t>
            </a:r>
          </a:p>
        </p:txBody>
      </p:sp>
    </p:spTree>
    <p:extLst>
      <p:ext uri="{BB962C8B-B14F-4D97-AF65-F5344CB8AC3E}">
        <p14:creationId xmlns:p14="http://schemas.microsoft.com/office/powerpoint/2010/main" val="217106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496088"/>
            <a:ext cx="2867411"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0"/>
            <a:ext cx="2664004"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E9A202-E4E6-46E8-AB0C-5B67D5287A13}"/>
              </a:ext>
            </a:extLst>
          </p:cNvPr>
          <p:cNvSpPr>
            <a:spLocks noGrp="1"/>
          </p:cNvSpPr>
          <p:nvPr>
            <p:ph type="title"/>
          </p:nvPr>
        </p:nvSpPr>
        <p:spPr>
          <a:xfrm>
            <a:off x="791699" y="1055077"/>
            <a:ext cx="1899682" cy="4794578"/>
          </a:xfrm>
        </p:spPr>
        <p:txBody>
          <a:bodyPr>
            <a:normAutofit/>
          </a:bodyPr>
          <a:lstStyle/>
          <a:p>
            <a:r>
              <a:rPr lang="en-US">
                <a:solidFill>
                  <a:srgbClr val="262626"/>
                </a:solidFill>
              </a:rPr>
              <a:t>1. </a:t>
            </a:r>
            <a:r>
              <a:rPr lang="en-US" err="1">
                <a:solidFill>
                  <a:srgbClr val="262626"/>
                </a:solidFill>
              </a:rPr>
              <a:t>Tóm</a:t>
            </a:r>
            <a:r>
              <a:rPr lang="en-US">
                <a:solidFill>
                  <a:srgbClr val="262626"/>
                </a:solidFill>
              </a:rPr>
              <a:t> </a:t>
            </a:r>
            <a:r>
              <a:rPr lang="en-US" err="1">
                <a:solidFill>
                  <a:srgbClr val="262626"/>
                </a:solidFill>
              </a:rPr>
              <a:t>tắt</a:t>
            </a:r>
            <a:r>
              <a:rPr lang="en-US">
                <a:solidFill>
                  <a:srgbClr val="262626"/>
                </a:solidFill>
              </a:rPr>
              <a:t> </a:t>
            </a:r>
            <a:r>
              <a:rPr lang="en-US" err="1">
                <a:solidFill>
                  <a:srgbClr val="262626"/>
                </a:solidFill>
              </a:rPr>
              <a:t>nội</a:t>
            </a:r>
            <a:r>
              <a:rPr lang="en-US">
                <a:solidFill>
                  <a:srgbClr val="262626"/>
                </a:solidFill>
              </a:rPr>
              <a:t> dung </a:t>
            </a:r>
            <a:r>
              <a:rPr lang="en-US" err="1">
                <a:solidFill>
                  <a:srgbClr val="262626"/>
                </a:solidFill>
              </a:rPr>
              <a:t>báo</a:t>
            </a:r>
            <a:r>
              <a:rPr lang="en-US">
                <a:solidFill>
                  <a:srgbClr val="262626"/>
                </a:solidFill>
              </a:rPr>
              <a:t> </a:t>
            </a:r>
            <a:r>
              <a:rPr lang="en-US" err="1">
                <a:solidFill>
                  <a:srgbClr val="262626"/>
                </a:solidFill>
              </a:rPr>
              <a:t>cáo</a:t>
            </a:r>
            <a:endParaRPr lang="vi-VN">
              <a:solidFill>
                <a:srgbClr val="262626"/>
              </a:solidFill>
            </a:endParaRP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039" y="-2"/>
            <a:ext cx="5654961"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F938524-5EF7-66CE-C6FB-1057794AD42D}"/>
              </a:ext>
            </a:extLst>
          </p:cNvPr>
          <p:cNvGraphicFramePr>
            <a:graphicFrameLocks noGrp="1"/>
          </p:cNvGraphicFramePr>
          <p:nvPr>
            <p:ph idx="1"/>
            <p:extLst>
              <p:ext uri="{D42A27DB-BD31-4B8C-83A1-F6EECF244321}">
                <p14:modId xmlns:p14="http://schemas.microsoft.com/office/powerpoint/2010/main" val="604776785"/>
              </p:ext>
            </p:extLst>
          </p:nvPr>
        </p:nvGraphicFramePr>
        <p:xfrm>
          <a:off x="4102554" y="804670"/>
          <a:ext cx="4435656"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678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496088"/>
            <a:ext cx="2867411"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0"/>
            <a:ext cx="2664004"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E9A202-E4E6-46E8-AB0C-5B67D5287A13}"/>
              </a:ext>
            </a:extLst>
          </p:cNvPr>
          <p:cNvSpPr>
            <a:spLocks noGrp="1"/>
          </p:cNvSpPr>
          <p:nvPr>
            <p:ph type="title"/>
          </p:nvPr>
        </p:nvSpPr>
        <p:spPr>
          <a:xfrm>
            <a:off x="791699" y="1055077"/>
            <a:ext cx="1899682" cy="4794578"/>
          </a:xfrm>
        </p:spPr>
        <p:txBody>
          <a:bodyPr>
            <a:normAutofit/>
          </a:bodyPr>
          <a:lstStyle/>
          <a:p>
            <a:r>
              <a:rPr lang="en-US">
                <a:solidFill>
                  <a:srgbClr val="262626"/>
                </a:solidFill>
                <a:latin typeface="Time s New Roman"/>
              </a:rPr>
              <a:t>2. </a:t>
            </a:r>
            <a:r>
              <a:rPr lang="en-US" err="1">
                <a:solidFill>
                  <a:srgbClr val="262626"/>
                </a:solidFill>
                <a:latin typeface="Time s New Roman"/>
              </a:rPr>
              <a:t>Kết</a:t>
            </a:r>
            <a:r>
              <a:rPr lang="en-US">
                <a:solidFill>
                  <a:srgbClr val="262626"/>
                </a:solidFill>
                <a:latin typeface="Time s New Roman"/>
              </a:rPr>
              <a:t> </a:t>
            </a:r>
            <a:r>
              <a:rPr lang="en-US" err="1">
                <a:solidFill>
                  <a:srgbClr val="262626"/>
                </a:solidFill>
                <a:latin typeface="Time s New Roman"/>
              </a:rPr>
              <a:t>quả</a:t>
            </a:r>
            <a:r>
              <a:rPr lang="en-US">
                <a:solidFill>
                  <a:srgbClr val="262626"/>
                </a:solidFill>
                <a:latin typeface="Time s New Roman"/>
              </a:rPr>
              <a:t> </a:t>
            </a:r>
            <a:r>
              <a:rPr lang="en-US" err="1">
                <a:solidFill>
                  <a:srgbClr val="262626"/>
                </a:solidFill>
                <a:latin typeface="Time s New Roman"/>
              </a:rPr>
              <a:t>đạt</a:t>
            </a:r>
            <a:r>
              <a:rPr lang="en-US">
                <a:solidFill>
                  <a:srgbClr val="262626"/>
                </a:solidFill>
                <a:latin typeface="Time s New Roman"/>
              </a:rPr>
              <a:t> </a:t>
            </a:r>
            <a:r>
              <a:rPr lang="en-US" err="1">
                <a:solidFill>
                  <a:srgbClr val="262626"/>
                </a:solidFill>
                <a:latin typeface="Time s New Roman"/>
              </a:rPr>
              <a:t>được</a:t>
            </a:r>
            <a:endParaRPr lang="vi-VN">
              <a:solidFill>
                <a:srgbClr val="262626"/>
              </a:solidFill>
              <a:latin typeface="Time s New Roman"/>
            </a:endParaRP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039" y="-2"/>
            <a:ext cx="5654961"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416DEF7A-C9B8-FCF9-2931-31B382548B9D}"/>
              </a:ext>
            </a:extLst>
          </p:cNvPr>
          <p:cNvGraphicFramePr>
            <a:graphicFrameLocks noGrp="1"/>
          </p:cNvGraphicFramePr>
          <p:nvPr>
            <p:ph idx="1"/>
            <p:extLst>
              <p:ext uri="{D42A27DB-BD31-4B8C-83A1-F6EECF244321}">
                <p14:modId xmlns:p14="http://schemas.microsoft.com/office/powerpoint/2010/main" val="83742823"/>
              </p:ext>
            </p:extLst>
          </p:nvPr>
        </p:nvGraphicFramePr>
        <p:xfrm>
          <a:off x="4102554" y="804670"/>
          <a:ext cx="4435656"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477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0B7C4858-FAA3-4226-A856-193A01910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8C1B503-0291-4E82-A65E-72D604D9F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3F836C5-9601-4982-A121-CCA49BF7B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E9A202-E4E6-46E8-AB0C-5B67D5287A13}"/>
              </a:ext>
            </a:extLst>
          </p:cNvPr>
          <p:cNvSpPr>
            <a:spLocks noGrp="1"/>
          </p:cNvSpPr>
          <p:nvPr>
            <p:ph type="title"/>
          </p:nvPr>
        </p:nvSpPr>
        <p:spPr>
          <a:xfrm>
            <a:off x="714081" y="954756"/>
            <a:ext cx="2047810" cy="4946003"/>
          </a:xfrm>
        </p:spPr>
        <p:txBody>
          <a:bodyPr>
            <a:normAutofit/>
          </a:bodyPr>
          <a:lstStyle/>
          <a:p>
            <a:r>
              <a:rPr lang="en-US">
                <a:solidFill>
                  <a:srgbClr val="FFFFFF"/>
                </a:solidFill>
                <a:latin typeface="Time s New Roman"/>
              </a:rPr>
              <a:t>3. Bài học rút ra</a:t>
            </a:r>
            <a:endParaRPr lang="vi-VN">
              <a:solidFill>
                <a:srgbClr val="FFFFFF"/>
              </a:solidFill>
              <a:latin typeface="Time s New Roman"/>
            </a:endParaRPr>
          </a:p>
        </p:txBody>
      </p:sp>
      <p:sp>
        <p:nvSpPr>
          <p:cNvPr id="19" name="Rectangle 13">
            <a:extLst>
              <a:ext uri="{FF2B5EF4-FFF2-40B4-BE49-F238E27FC236}">
                <a16:creationId xmlns:a16="http://schemas.microsoft.com/office/drawing/2014/main" id="{46CD0D05-FF47-4ABB-841C-0600CADC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solidFill>
            <a:schemeClr val="bg2">
              <a:lumMod val="25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AF344A-8057-4268-BAD6-3B1FB16BD402}"/>
              </a:ext>
            </a:extLst>
          </p:cNvPr>
          <p:cNvSpPr>
            <a:spLocks noGrp="1"/>
          </p:cNvSpPr>
          <p:nvPr>
            <p:ph idx="1"/>
          </p:nvPr>
        </p:nvSpPr>
        <p:spPr>
          <a:xfrm>
            <a:off x="3862770" y="469900"/>
            <a:ext cx="4465222" cy="5405968"/>
          </a:xfrm>
        </p:spPr>
        <p:txBody>
          <a:bodyPr anchor="ctr">
            <a:normAutofit/>
          </a:bodyPr>
          <a:lstStyle/>
          <a:p>
            <a:pPr algn="just"/>
            <a:r>
              <a:rPr lang="vi-VN">
                <a:solidFill>
                  <a:schemeClr val="bg1"/>
                </a:solidFill>
                <a:latin typeface="Time s New Roman"/>
              </a:rPr>
              <a:t>Hiểu rõ về giới hạn của phương pháp: Toán tử Robert có ưu điểm về tốc độ, nhưng nhược điểm lớn là nhạy cảm với nhiễu và khó phát hiện các cạnh chi tiết nhỏ.</a:t>
            </a:r>
          </a:p>
          <a:p>
            <a:pPr algn="just"/>
            <a:r>
              <a:rPr lang="vi-VN">
                <a:solidFill>
                  <a:schemeClr val="bg1"/>
                </a:solidFill>
                <a:latin typeface="Time s New Roman"/>
              </a:rPr>
              <a:t>Tầm quan trọng của tiền xử lý dữ liệu: Lọc nhiễu trước khi áp dụng toán tử Robert có vai trò quan trọng để cải thiện độ chính xác của kết quả.</a:t>
            </a:r>
          </a:p>
        </p:txBody>
      </p:sp>
    </p:spTree>
    <p:extLst>
      <p:ext uri="{BB962C8B-B14F-4D97-AF65-F5344CB8AC3E}">
        <p14:creationId xmlns:p14="http://schemas.microsoft.com/office/powerpoint/2010/main" val="98471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 s New Roman"/>
            </a:endParaRPr>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 s New Roman"/>
            </a:endParaRPr>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E7E39A-6C16-45BB-8BD0-2465F02300CD}"/>
              </a:ext>
            </a:extLst>
          </p:cNvPr>
          <p:cNvSpPr>
            <a:spLocks noGrp="1"/>
          </p:cNvSpPr>
          <p:nvPr>
            <p:ph type="title"/>
          </p:nvPr>
        </p:nvSpPr>
        <p:spPr>
          <a:xfrm>
            <a:off x="714081" y="954756"/>
            <a:ext cx="2047810" cy="4946003"/>
          </a:xfrm>
        </p:spPr>
        <p:txBody>
          <a:bodyPr>
            <a:normAutofit/>
          </a:bodyPr>
          <a:lstStyle/>
          <a:p>
            <a:r>
              <a:rPr lang="en-US">
                <a:solidFill>
                  <a:srgbClr val="FFFFFF"/>
                </a:solidFill>
                <a:latin typeface="Time s New Roman"/>
              </a:rPr>
              <a:t>VI. </a:t>
            </a:r>
            <a:r>
              <a:rPr lang="en-US" err="1">
                <a:solidFill>
                  <a:srgbClr val="FFFFFF"/>
                </a:solidFill>
                <a:latin typeface="Time s New Roman"/>
              </a:rPr>
              <a:t>Hướng</a:t>
            </a:r>
            <a:r>
              <a:rPr lang="en-US">
                <a:solidFill>
                  <a:srgbClr val="FFFFFF"/>
                </a:solidFill>
                <a:latin typeface="Time s New Roman"/>
              </a:rPr>
              <a:t> </a:t>
            </a:r>
            <a:r>
              <a:rPr lang="en-US" err="1">
                <a:solidFill>
                  <a:srgbClr val="FFFFFF"/>
                </a:solidFill>
                <a:latin typeface="Time s New Roman"/>
              </a:rPr>
              <a:t>phát</a:t>
            </a:r>
            <a:r>
              <a:rPr lang="en-US">
                <a:solidFill>
                  <a:srgbClr val="FFFFFF"/>
                </a:solidFill>
                <a:latin typeface="Time s New Roman"/>
              </a:rPr>
              <a:t> </a:t>
            </a:r>
            <a:r>
              <a:rPr lang="en-US" err="1">
                <a:solidFill>
                  <a:srgbClr val="FFFFFF"/>
                </a:solidFill>
                <a:latin typeface="Time s New Roman"/>
              </a:rPr>
              <a:t>triển</a:t>
            </a:r>
            <a:endParaRPr lang="vi-VN">
              <a:solidFill>
                <a:srgbClr val="FFFFFF"/>
              </a:solidFill>
              <a:latin typeface="Time s New Roman"/>
            </a:endParaRP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 s New Roman"/>
            </a:endParaRPr>
          </a:p>
        </p:txBody>
      </p:sp>
      <p:sp>
        <p:nvSpPr>
          <p:cNvPr id="3" name="Content Placeholder 2">
            <a:extLst>
              <a:ext uri="{FF2B5EF4-FFF2-40B4-BE49-F238E27FC236}">
                <a16:creationId xmlns:a16="http://schemas.microsoft.com/office/drawing/2014/main" id="{B2F97023-79A7-4833-8892-70AC49518E7F}"/>
              </a:ext>
            </a:extLst>
          </p:cNvPr>
          <p:cNvSpPr>
            <a:spLocks noGrp="1"/>
          </p:cNvSpPr>
          <p:nvPr>
            <p:ph idx="1"/>
          </p:nvPr>
        </p:nvSpPr>
        <p:spPr>
          <a:xfrm>
            <a:off x="3855700" y="469900"/>
            <a:ext cx="4465223" cy="5405968"/>
          </a:xfrm>
        </p:spPr>
        <p:txBody>
          <a:bodyPr anchor="ctr">
            <a:normAutofit/>
          </a:bodyPr>
          <a:lstStyle/>
          <a:p>
            <a:pPr marL="457200" indent="-457200">
              <a:buFont typeface="+mj-lt"/>
              <a:buAutoNum type="arabicPeriod"/>
            </a:pPr>
            <a:r>
              <a:rPr lang="en-US" err="1">
                <a:latin typeface="Time s New Roman"/>
              </a:rPr>
              <a:t>Cải</a:t>
            </a:r>
            <a:r>
              <a:rPr lang="en-US">
                <a:latin typeface="Time s New Roman"/>
              </a:rPr>
              <a:t> </a:t>
            </a:r>
            <a:r>
              <a:rPr lang="en-US" err="1">
                <a:latin typeface="Time s New Roman"/>
              </a:rPr>
              <a:t>tiến</a:t>
            </a:r>
            <a:r>
              <a:rPr lang="en-US">
                <a:latin typeface="Time s New Roman"/>
              </a:rPr>
              <a:t> </a:t>
            </a:r>
            <a:r>
              <a:rPr lang="en-US" err="1">
                <a:latin typeface="Time s New Roman"/>
              </a:rPr>
              <a:t>phương</a:t>
            </a:r>
            <a:r>
              <a:rPr lang="en-US">
                <a:latin typeface="Time s New Roman"/>
              </a:rPr>
              <a:t> </a:t>
            </a:r>
            <a:r>
              <a:rPr lang="en-US" err="1">
                <a:latin typeface="Time s New Roman"/>
              </a:rPr>
              <a:t>pháp</a:t>
            </a:r>
            <a:r>
              <a:rPr lang="en-US">
                <a:latin typeface="Time s New Roman"/>
              </a:rPr>
              <a:t> Robert</a:t>
            </a:r>
          </a:p>
          <a:p>
            <a:pPr marL="457200" indent="-457200">
              <a:buFont typeface="+mj-lt"/>
              <a:buAutoNum type="arabicPeriod"/>
            </a:pPr>
            <a:r>
              <a:rPr lang="en-US" err="1">
                <a:latin typeface="Time s New Roman"/>
              </a:rPr>
              <a:t>Mở</a:t>
            </a:r>
            <a:r>
              <a:rPr lang="en-US">
                <a:latin typeface="Time s New Roman"/>
              </a:rPr>
              <a:t> </a:t>
            </a:r>
            <a:r>
              <a:rPr lang="en-US" err="1">
                <a:latin typeface="Time s New Roman"/>
              </a:rPr>
              <a:t>rộng</a:t>
            </a:r>
            <a:r>
              <a:rPr lang="en-US">
                <a:latin typeface="Time s New Roman"/>
              </a:rPr>
              <a:t> </a:t>
            </a:r>
            <a:r>
              <a:rPr lang="en-US" err="1">
                <a:latin typeface="Time s New Roman"/>
              </a:rPr>
              <a:t>ứng</a:t>
            </a:r>
            <a:r>
              <a:rPr lang="en-US">
                <a:latin typeface="Time s New Roman"/>
              </a:rPr>
              <a:t> </a:t>
            </a:r>
            <a:r>
              <a:rPr lang="en-US" err="1">
                <a:latin typeface="Time s New Roman"/>
              </a:rPr>
              <a:t>dụng</a:t>
            </a:r>
            <a:endParaRPr lang="en-US">
              <a:latin typeface="Time s New Roman"/>
            </a:endParaRPr>
          </a:p>
          <a:p>
            <a:pPr marL="457200" indent="-457200">
              <a:buFont typeface="+mj-lt"/>
              <a:buAutoNum type="arabicPeriod"/>
            </a:pPr>
            <a:r>
              <a:rPr lang="en-US" err="1">
                <a:latin typeface="Time s New Roman"/>
              </a:rPr>
              <a:t>Kết</a:t>
            </a:r>
            <a:r>
              <a:rPr lang="en-US">
                <a:latin typeface="Time s New Roman"/>
              </a:rPr>
              <a:t> </a:t>
            </a:r>
            <a:r>
              <a:rPr lang="en-US" err="1">
                <a:latin typeface="Time s New Roman"/>
              </a:rPr>
              <a:t>hợp</a:t>
            </a:r>
            <a:r>
              <a:rPr lang="en-US">
                <a:latin typeface="Time s New Roman"/>
              </a:rPr>
              <a:t> </a:t>
            </a:r>
            <a:r>
              <a:rPr lang="en-US" err="1">
                <a:latin typeface="Time s New Roman"/>
              </a:rPr>
              <a:t>với</a:t>
            </a:r>
            <a:r>
              <a:rPr lang="en-US">
                <a:latin typeface="Time s New Roman"/>
              </a:rPr>
              <a:t> </a:t>
            </a:r>
            <a:r>
              <a:rPr lang="en-US" err="1">
                <a:latin typeface="Time s New Roman"/>
              </a:rPr>
              <a:t>các</a:t>
            </a:r>
            <a:r>
              <a:rPr lang="en-US">
                <a:latin typeface="Time s New Roman"/>
              </a:rPr>
              <a:t> </a:t>
            </a:r>
            <a:r>
              <a:rPr lang="en-US" err="1">
                <a:latin typeface="Time s New Roman"/>
              </a:rPr>
              <a:t>phương</a:t>
            </a:r>
            <a:r>
              <a:rPr lang="en-US">
                <a:latin typeface="Time s New Roman"/>
              </a:rPr>
              <a:t> </a:t>
            </a:r>
            <a:r>
              <a:rPr lang="en-US" err="1">
                <a:latin typeface="Time s New Roman"/>
              </a:rPr>
              <a:t>pháp</a:t>
            </a:r>
            <a:r>
              <a:rPr lang="en-US">
                <a:latin typeface="Time s New Roman"/>
              </a:rPr>
              <a:t> </a:t>
            </a:r>
            <a:r>
              <a:rPr lang="en-US" err="1">
                <a:latin typeface="Time s New Roman"/>
              </a:rPr>
              <a:t>khác</a:t>
            </a:r>
            <a:endParaRPr lang="vi-VN">
              <a:latin typeface="Time s New Roman"/>
            </a:endParaRPr>
          </a:p>
        </p:txBody>
      </p:sp>
    </p:spTree>
    <p:extLst>
      <p:ext uri="{BB962C8B-B14F-4D97-AF65-F5344CB8AC3E}">
        <p14:creationId xmlns:p14="http://schemas.microsoft.com/office/powerpoint/2010/main" val="257680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C2A1-6B82-4AAC-B3E4-6B6C61FADA29}"/>
              </a:ext>
            </a:extLst>
          </p:cNvPr>
          <p:cNvSpPr>
            <a:spLocks noGrp="1"/>
          </p:cNvSpPr>
          <p:nvPr>
            <p:ph type="title"/>
          </p:nvPr>
        </p:nvSpPr>
        <p:spPr>
          <a:xfrm>
            <a:off x="971551" y="982132"/>
            <a:ext cx="7200897" cy="1303867"/>
          </a:xfrm>
        </p:spPr>
        <p:txBody>
          <a:bodyPr>
            <a:normAutofit/>
          </a:bodyPr>
          <a:lstStyle/>
          <a:p>
            <a:r>
              <a:rPr lang="en-US" sz="3200">
                <a:solidFill>
                  <a:srgbClr val="262626"/>
                </a:solidFill>
                <a:latin typeface="Time s New Roman"/>
              </a:rPr>
              <a:t>1. </a:t>
            </a:r>
            <a:r>
              <a:rPr lang="en-US" sz="3200" err="1">
                <a:solidFill>
                  <a:srgbClr val="262626"/>
                </a:solidFill>
                <a:latin typeface="Time s New Roman"/>
              </a:rPr>
              <a:t>Cải</a:t>
            </a:r>
            <a:r>
              <a:rPr lang="en-US" sz="3200">
                <a:solidFill>
                  <a:srgbClr val="262626"/>
                </a:solidFill>
                <a:latin typeface="Time s New Roman"/>
              </a:rPr>
              <a:t> </a:t>
            </a:r>
            <a:r>
              <a:rPr lang="en-US" sz="3200" err="1">
                <a:solidFill>
                  <a:srgbClr val="262626"/>
                </a:solidFill>
                <a:latin typeface="Time s New Roman"/>
              </a:rPr>
              <a:t>tiến</a:t>
            </a:r>
            <a:r>
              <a:rPr lang="en-US" sz="3200">
                <a:solidFill>
                  <a:srgbClr val="262626"/>
                </a:solidFill>
                <a:latin typeface="Time s New Roman"/>
              </a:rPr>
              <a:t> </a:t>
            </a:r>
            <a:r>
              <a:rPr lang="en-US" sz="3200" err="1">
                <a:solidFill>
                  <a:srgbClr val="262626"/>
                </a:solidFill>
                <a:latin typeface="Time s New Roman"/>
              </a:rPr>
              <a:t>phương</a:t>
            </a:r>
            <a:r>
              <a:rPr lang="en-US" sz="3200">
                <a:solidFill>
                  <a:srgbClr val="262626"/>
                </a:solidFill>
                <a:latin typeface="Time s New Roman"/>
              </a:rPr>
              <a:t> </a:t>
            </a:r>
            <a:r>
              <a:rPr lang="en-US" sz="3200" err="1">
                <a:solidFill>
                  <a:srgbClr val="262626"/>
                </a:solidFill>
                <a:latin typeface="Time s New Roman"/>
              </a:rPr>
              <a:t>pháp</a:t>
            </a:r>
            <a:r>
              <a:rPr lang="en-US" sz="3200">
                <a:solidFill>
                  <a:srgbClr val="262626"/>
                </a:solidFill>
                <a:latin typeface="Time s New Roman"/>
              </a:rPr>
              <a:t> Robert</a:t>
            </a:r>
            <a:endParaRPr lang="vi-VN" sz="3200">
              <a:solidFill>
                <a:srgbClr val="262626"/>
              </a:solidFill>
              <a:latin typeface="Time s New Roman"/>
            </a:endParaRPr>
          </a:p>
        </p:txBody>
      </p:sp>
      <p:graphicFrame>
        <p:nvGraphicFramePr>
          <p:cNvPr id="5" name="Content Placeholder 2">
            <a:extLst>
              <a:ext uri="{FF2B5EF4-FFF2-40B4-BE49-F238E27FC236}">
                <a16:creationId xmlns:a16="http://schemas.microsoft.com/office/drawing/2014/main" id="{5FAB97AC-856E-B575-B175-F6E98272F89B}"/>
              </a:ext>
            </a:extLst>
          </p:cNvPr>
          <p:cNvGraphicFramePr>
            <a:graphicFrameLocks noGrp="1"/>
          </p:cNvGraphicFramePr>
          <p:nvPr>
            <p:ph idx="1"/>
            <p:extLst>
              <p:ext uri="{D42A27DB-BD31-4B8C-83A1-F6EECF244321}">
                <p14:modId xmlns:p14="http://schemas.microsoft.com/office/powerpoint/2010/main" val="2008314974"/>
              </p:ext>
            </p:extLst>
          </p:nvPr>
        </p:nvGraphicFramePr>
        <p:xfrm>
          <a:off x="971550" y="2772384"/>
          <a:ext cx="7200897" cy="287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5086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C2A1-6B82-4AAC-B3E4-6B6C61FADA29}"/>
              </a:ext>
            </a:extLst>
          </p:cNvPr>
          <p:cNvSpPr>
            <a:spLocks noGrp="1"/>
          </p:cNvSpPr>
          <p:nvPr>
            <p:ph type="title"/>
          </p:nvPr>
        </p:nvSpPr>
        <p:spPr>
          <a:xfrm>
            <a:off x="971551" y="982132"/>
            <a:ext cx="7200897" cy="1303867"/>
          </a:xfrm>
        </p:spPr>
        <p:txBody>
          <a:bodyPr>
            <a:normAutofit/>
          </a:bodyPr>
          <a:lstStyle/>
          <a:p>
            <a:r>
              <a:rPr lang="en-US" sz="3200">
                <a:solidFill>
                  <a:srgbClr val="262626"/>
                </a:solidFill>
                <a:latin typeface="Time s New Roman"/>
              </a:rPr>
              <a:t>2. Mở rộng ứng dụng </a:t>
            </a:r>
            <a:endParaRPr lang="vi-VN" sz="3200">
              <a:solidFill>
                <a:srgbClr val="262626"/>
              </a:solidFill>
              <a:latin typeface="Time s New Roman"/>
            </a:endParaRPr>
          </a:p>
        </p:txBody>
      </p:sp>
      <p:graphicFrame>
        <p:nvGraphicFramePr>
          <p:cNvPr id="8" name="Content Placeholder 3">
            <a:extLst>
              <a:ext uri="{FF2B5EF4-FFF2-40B4-BE49-F238E27FC236}">
                <a16:creationId xmlns:a16="http://schemas.microsoft.com/office/drawing/2014/main" id="{4A9C9571-4385-4038-3D35-3E39395C6A41}"/>
              </a:ext>
            </a:extLst>
          </p:cNvPr>
          <p:cNvGraphicFramePr>
            <a:graphicFrameLocks noGrp="1"/>
          </p:cNvGraphicFramePr>
          <p:nvPr>
            <p:ph idx="1"/>
          </p:nvPr>
        </p:nvGraphicFramePr>
        <p:xfrm>
          <a:off x="1176865" y="2490135"/>
          <a:ext cx="6798736" cy="3444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475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C2A1-6B82-4AAC-B3E4-6B6C61FADA29}"/>
              </a:ext>
            </a:extLst>
          </p:cNvPr>
          <p:cNvSpPr>
            <a:spLocks noGrp="1"/>
          </p:cNvSpPr>
          <p:nvPr>
            <p:ph type="title"/>
          </p:nvPr>
        </p:nvSpPr>
        <p:spPr>
          <a:xfrm>
            <a:off x="971551" y="982132"/>
            <a:ext cx="7200897" cy="1303867"/>
          </a:xfrm>
        </p:spPr>
        <p:txBody>
          <a:bodyPr>
            <a:normAutofit/>
          </a:bodyPr>
          <a:lstStyle/>
          <a:p>
            <a:pPr>
              <a:lnSpc>
                <a:spcPct val="90000"/>
              </a:lnSpc>
            </a:pPr>
            <a:r>
              <a:rPr lang="en-US">
                <a:solidFill>
                  <a:srgbClr val="262626"/>
                </a:solidFill>
                <a:latin typeface="Time s New Roman"/>
              </a:rPr>
              <a:t>3. Kết hợp với các phương pháp khác</a:t>
            </a:r>
            <a:endParaRPr lang="vi-VN">
              <a:solidFill>
                <a:srgbClr val="262626"/>
              </a:solidFill>
              <a:latin typeface="Time s New Roman"/>
            </a:endParaRPr>
          </a:p>
        </p:txBody>
      </p:sp>
      <p:graphicFrame>
        <p:nvGraphicFramePr>
          <p:cNvPr id="9" name="Content Placeholder 3">
            <a:extLst>
              <a:ext uri="{FF2B5EF4-FFF2-40B4-BE49-F238E27FC236}">
                <a16:creationId xmlns:a16="http://schemas.microsoft.com/office/drawing/2014/main" id="{DC66C5A8-B76B-1D63-6460-B2BB04E68F16}"/>
              </a:ext>
            </a:extLst>
          </p:cNvPr>
          <p:cNvGraphicFramePr>
            <a:graphicFrameLocks noGrp="1"/>
          </p:cNvGraphicFramePr>
          <p:nvPr>
            <p:ph idx="1"/>
            <p:extLst>
              <p:ext uri="{D42A27DB-BD31-4B8C-83A1-F6EECF244321}">
                <p14:modId xmlns:p14="http://schemas.microsoft.com/office/powerpoint/2010/main" val="3813741004"/>
              </p:ext>
            </p:extLst>
          </p:nvPr>
        </p:nvGraphicFramePr>
        <p:xfrm>
          <a:off x="971550" y="2772384"/>
          <a:ext cx="7200897" cy="287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9242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0393412-BB8B-4EC9-A88D-93917FA4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03" y="496088"/>
            <a:ext cx="8420582" cy="5883295"/>
          </a:xfrm>
          <a:prstGeom prst="rect">
            <a:avLst/>
          </a:prstGeom>
          <a:blipFill dpi="0" rotWithShape="1">
            <a:blip r:embed="rId3">
              <a:alphaModFix amt="88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30" name="Rectangle 29">
            <a:extLst>
              <a:ext uri="{FF2B5EF4-FFF2-40B4-BE49-F238E27FC236}">
                <a16:creationId xmlns:a16="http://schemas.microsoft.com/office/drawing/2014/main" id="{68AB7DB4-4BE9-465B-8843-8073715FF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009" y="609600"/>
            <a:ext cx="82296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4113D29-AF82-469E-A672-F5661EF1D434}"/>
              </a:ext>
            </a:extLst>
          </p:cNvPr>
          <p:cNvSpPr>
            <a:spLocks noGrp="1"/>
          </p:cNvSpPr>
          <p:nvPr>
            <p:ph type="title"/>
          </p:nvPr>
        </p:nvSpPr>
        <p:spPr>
          <a:xfrm>
            <a:off x="971551" y="982132"/>
            <a:ext cx="7200897" cy="1303867"/>
          </a:xfrm>
        </p:spPr>
        <p:txBody>
          <a:bodyPr>
            <a:normAutofit/>
          </a:bodyPr>
          <a:lstStyle/>
          <a:p>
            <a:pPr>
              <a:lnSpc>
                <a:spcPct val="90000"/>
              </a:lnSpc>
            </a:pPr>
            <a:r>
              <a:rPr lang="vi-VN"/>
              <a:t>2. </a:t>
            </a:r>
            <a:r>
              <a:rPr lang="vi-VN" err="1"/>
              <a:t>Mục</a:t>
            </a:r>
            <a:r>
              <a:rPr lang="vi-VN"/>
              <a:t> tiêu nghiên </a:t>
            </a:r>
            <a:r>
              <a:rPr lang="vi-VN" err="1"/>
              <a:t>cứu</a:t>
            </a:r>
            <a:br>
              <a:rPr lang="vi-VN"/>
            </a:br>
            <a:endParaRPr lang="vi-VN"/>
          </a:p>
        </p:txBody>
      </p:sp>
      <p:cxnSp>
        <p:nvCxnSpPr>
          <p:cNvPr id="32" name="Straight Connector 31">
            <a:extLst>
              <a:ext uri="{FF2B5EF4-FFF2-40B4-BE49-F238E27FC236}">
                <a16:creationId xmlns:a16="http://schemas.microsoft.com/office/drawing/2014/main" id="{AFC431BA-A96A-492C-A2FA-F9F701E385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126" y="2421466"/>
            <a:ext cx="7055474"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79E73055-8C3E-4C1D-88EA-3D22039CDF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716" y="3128956"/>
            <a:ext cx="9176000" cy="658368"/>
            <a:chOff x="-18288" y="3128956"/>
            <a:chExt cx="12234672" cy="658368"/>
          </a:xfrm>
        </p:grpSpPr>
        <p:sp>
          <p:nvSpPr>
            <p:cNvPr id="35" name="Rounded Rectangle 30">
              <a:extLst>
                <a:ext uri="{FF2B5EF4-FFF2-40B4-BE49-F238E27FC236}">
                  <a16:creationId xmlns:a16="http://schemas.microsoft.com/office/drawing/2014/main" id="{FF9A1137-08E4-442C-9270-0F23E380D9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6" name="Picture 35">
              <a:extLst>
                <a:ext uri="{FF2B5EF4-FFF2-40B4-BE49-F238E27FC236}">
                  <a16:creationId xmlns:a16="http://schemas.microsoft.com/office/drawing/2014/main" id="{6A4AC3F5-7F5F-4B49-835E-36CBE45D34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p:nvSpPr>
            <p:cNvPr id="37" name="Rounded Rectangle 32">
              <a:extLst>
                <a:ext uri="{FF2B5EF4-FFF2-40B4-BE49-F238E27FC236}">
                  <a16:creationId xmlns:a16="http://schemas.microsoft.com/office/drawing/2014/main" id="{C79DCCFA-B647-41F3-8C57-D19A61760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8" name="Picture 37">
              <a:extLst>
                <a:ext uri="{FF2B5EF4-FFF2-40B4-BE49-F238E27FC236}">
                  <a16:creationId xmlns:a16="http://schemas.microsoft.com/office/drawing/2014/main" id="{3C7401E9-AF65-4A82-8FB1-401302CD5AB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graphicFrame>
        <p:nvGraphicFramePr>
          <p:cNvPr id="6" name="Content Placeholder 2">
            <a:extLst>
              <a:ext uri="{FF2B5EF4-FFF2-40B4-BE49-F238E27FC236}">
                <a16:creationId xmlns:a16="http://schemas.microsoft.com/office/drawing/2014/main" id="{5127DA17-917E-62EA-1783-08A2C4989F86}"/>
              </a:ext>
            </a:extLst>
          </p:cNvPr>
          <p:cNvGraphicFramePr>
            <a:graphicFrameLocks noGrp="1"/>
          </p:cNvGraphicFramePr>
          <p:nvPr>
            <p:ph idx="1"/>
            <p:extLst>
              <p:ext uri="{D42A27DB-BD31-4B8C-83A1-F6EECF244321}">
                <p14:modId xmlns:p14="http://schemas.microsoft.com/office/powerpoint/2010/main" val="28346042"/>
              </p:ext>
            </p:extLst>
          </p:nvPr>
        </p:nvGraphicFramePr>
        <p:xfrm>
          <a:off x="971550" y="2556932"/>
          <a:ext cx="7200897" cy="33189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304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err="1">
                <a:latin typeface="+mn-lt"/>
              </a:rPr>
              <a:t>Cảm</a:t>
            </a:r>
            <a:r>
              <a:rPr>
                <a:latin typeface="+mn-lt"/>
              </a:rPr>
              <a:t> </a:t>
            </a:r>
            <a:r>
              <a:rPr err="1">
                <a:latin typeface="+mn-lt"/>
              </a:rPr>
              <a:t>ơn</a:t>
            </a:r>
            <a:endParaRPr>
              <a:latin typeface="+mn-lt"/>
            </a:endParaRPr>
          </a:p>
        </p:txBody>
      </p:sp>
      <p:sp>
        <p:nvSpPr>
          <p:cNvPr id="3" name="Content Placeholder 2"/>
          <p:cNvSpPr>
            <a:spLocks noGrp="1"/>
          </p:cNvSpPr>
          <p:nvPr>
            <p:ph idx="1"/>
          </p:nvPr>
        </p:nvSpPr>
        <p:spPr/>
        <p:txBody>
          <a:bodyPr>
            <a:normAutofit fontScale="47500" lnSpcReduction="20000"/>
          </a:bodyPr>
          <a:lstStyle/>
          <a:p>
            <a:pPr marL="0" indent="0" algn="just">
              <a:lnSpc>
                <a:spcPct val="170000"/>
              </a:lnSpc>
              <a:buNone/>
            </a:pPr>
            <a:r>
              <a:rPr lang="vi-VN" sz="2400">
                <a:latin typeface="Arial" panose="020B0604020202020204" pitchFamily="34" charset="0"/>
              </a:rPr>
              <a:t>	Em xin </a:t>
            </a:r>
            <a:r>
              <a:rPr lang="vi-VN" sz="2400" err="1">
                <a:latin typeface="Arial" panose="020B0604020202020204" pitchFamily="34" charset="0"/>
              </a:rPr>
              <a:t>gửi</a:t>
            </a:r>
            <a:r>
              <a:rPr lang="vi-VN" sz="2400">
                <a:latin typeface="Arial" panose="020B0604020202020204" pitchFamily="34" charset="0"/>
              </a:rPr>
              <a:t> </a:t>
            </a:r>
            <a:r>
              <a:rPr lang="vi-VN" sz="2400" err="1">
                <a:latin typeface="Arial" panose="020B0604020202020204" pitchFamily="34" charset="0"/>
              </a:rPr>
              <a:t>lời</a:t>
            </a:r>
            <a:r>
              <a:rPr lang="vi-VN" sz="2400">
                <a:latin typeface="Arial" panose="020B0604020202020204" pitchFamily="34" charset="0"/>
              </a:rPr>
              <a:t> </a:t>
            </a:r>
            <a:r>
              <a:rPr lang="vi-VN" sz="2400" err="1">
                <a:latin typeface="Arial" panose="020B0604020202020204" pitchFamily="34" charset="0"/>
              </a:rPr>
              <a:t>cảm</a:t>
            </a:r>
            <a:r>
              <a:rPr lang="vi-VN" sz="2400">
                <a:latin typeface="Arial" panose="020B0604020202020204" pitchFamily="34" charset="0"/>
              </a:rPr>
              <a:t> ơn chân </a:t>
            </a:r>
            <a:r>
              <a:rPr lang="vi-VN" sz="2400" err="1">
                <a:latin typeface="Arial" panose="020B0604020202020204" pitchFamily="34" charset="0"/>
              </a:rPr>
              <a:t>thành</a:t>
            </a:r>
            <a:r>
              <a:rPr lang="vi-VN" sz="2400">
                <a:latin typeface="Arial" panose="020B0604020202020204" pitchFamily="34" charset="0"/>
              </a:rPr>
              <a:t> </a:t>
            </a:r>
            <a:r>
              <a:rPr lang="vi-VN" sz="2400" err="1">
                <a:latin typeface="Arial" panose="020B0604020202020204" pitchFamily="34" charset="0"/>
              </a:rPr>
              <a:t>và</a:t>
            </a:r>
            <a:r>
              <a:rPr lang="vi-VN" sz="2400">
                <a:latin typeface="Arial" panose="020B0604020202020204" pitchFamily="34" charset="0"/>
              </a:rPr>
              <a:t> sâu </a:t>
            </a:r>
            <a:r>
              <a:rPr lang="vi-VN" sz="2400" err="1">
                <a:latin typeface="Arial" panose="020B0604020202020204" pitchFamily="34" charset="0"/>
              </a:rPr>
              <a:t>sắc</a:t>
            </a:r>
            <a:r>
              <a:rPr lang="vi-VN" sz="2400">
                <a:latin typeface="Arial" panose="020B0604020202020204" pitchFamily="34" charset="0"/>
              </a:rPr>
              <a:t> </a:t>
            </a:r>
            <a:r>
              <a:rPr lang="vi-VN" sz="2400" err="1">
                <a:latin typeface="Arial" panose="020B0604020202020204" pitchFamily="34" charset="0"/>
              </a:rPr>
              <a:t>nhất</a:t>
            </a:r>
            <a:r>
              <a:rPr lang="vi-VN" sz="2400">
                <a:latin typeface="Arial" panose="020B0604020202020204" pitchFamily="34" charset="0"/>
              </a:rPr>
              <a:t> </a:t>
            </a:r>
            <a:r>
              <a:rPr lang="vi-VN" sz="2400" err="1">
                <a:latin typeface="Arial" panose="020B0604020202020204" pitchFamily="34" charset="0"/>
              </a:rPr>
              <a:t>đến</a:t>
            </a:r>
            <a:r>
              <a:rPr lang="vi-VN">
                <a:latin typeface="Arial" panose="020B0604020202020204" pitchFamily="34" charset="0"/>
              </a:rPr>
              <a:t> </a:t>
            </a:r>
            <a:r>
              <a:rPr lang="vi-VN" err="1">
                <a:latin typeface="Arial" panose="020B0604020202020204" pitchFamily="34" charset="0"/>
              </a:rPr>
              <a:t>t</a:t>
            </a:r>
            <a:r>
              <a:rPr lang="vi-VN" sz="2400" err="1">
                <a:latin typeface="Arial" panose="020B0604020202020204" pitchFamily="34" charset="0"/>
              </a:rPr>
              <a:t>hầy</a:t>
            </a:r>
            <a:r>
              <a:rPr lang="vi-VN" sz="2400">
                <a:latin typeface="Arial" panose="020B0604020202020204" pitchFamily="34" charset="0"/>
              </a:rPr>
              <a:t> </a:t>
            </a:r>
            <a:r>
              <a:rPr lang="vi-VN" sz="2400" b="1" err="1">
                <a:latin typeface="Arial" panose="020B0604020202020204" pitchFamily="34" charset="0"/>
              </a:rPr>
              <a:t>Nguyễn</a:t>
            </a:r>
            <a:r>
              <a:rPr lang="vi-VN" sz="2400" b="1">
                <a:latin typeface="Arial" panose="020B0604020202020204" pitchFamily="34" charset="0"/>
              </a:rPr>
              <a:t> </a:t>
            </a:r>
            <a:r>
              <a:rPr lang="vi-VN" sz="2400" b="1" err="1">
                <a:latin typeface="Arial" panose="020B0604020202020204" pitchFamily="34" charset="0"/>
              </a:rPr>
              <a:t>Mộng</a:t>
            </a:r>
            <a:r>
              <a:rPr lang="vi-VN" sz="2400" b="1">
                <a:latin typeface="Arial" panose="020B0604020202020204" pitchFamily="34" charset="0"/>
              </a:rPr>
              <a:t> </a:t>
            </a:r>
            <a:r>
              <a:rPr lang="vi-VN" sz="2400" b="1" err="1">
                <a:latin typeface="Arial" panose="020B0604020202020204" pitchFamily="34" charset="0"/>
              </a:rPr>
              <a:t>Hiền</a:t>
            </a:r>
            <a:r>
              <a:rPr lang="vi-VN" sz="2400" b="1">
                <a:latin typeface="Arial" panose="020B0604020202020204" pitchFamily="34" charset="0"/>
              </a:rPr>
              <a:t> </a:t>
            </a:r>
            <a:r>
              <a:rPr lang="vi-VN" sz="2400" err="1">
                <a:latin typeface="Arial" panose="020B0604020202020204" pitchFamily="34" charset="0"/>
              </a:rPr>
              <a:t>đã</a:t>
            </a:r>
            <a:r>
              <a:rPr lang="vi-VN" sz="2400">
                <a:latin typeface="Arial" panose="020B0604020202020204" pitchFamily="34" charset="0"/>
              </a:rPr>
              <a:t> </a:t>
            </a:r>
            <a:r>
              <a:rPr lang="vi-VN" sz="2400" err="1">
                <a:latin typeface="Arial" panose="020B0604020202020204" pitchFamily="34" charset="0"/>
              </a:rPr>
              <a:t>tận</a:t>
            </a:r>
            <a:r>
              <a:rPr lang="vi-VN" sz="2400">
                <a:latin typeface="Arial" panose="020B0604020202020204" pitchFamily="34" charset="0"/>
              </a:rPr>
              <a:t> </a:t>
            </a:r>
            <a:r>
              <a:rPr lang="vi-VN" sz="2400" err="1">
                <a:latin typeface="Arial" panose="020B0604020202020204" pitchFamily="34" charset="0"/>
              </a:rPr>
              <a:t>tình</a:t>
            </a:r>
            <a:r>
              <a:rPr lang="vi-VN" sz="2400">
                <a:latin typeface="Arial" panose="020B0604020202020204" pitchFamily="34" charset="0"/>
              </a:rPr>
              <a:t> </a:t>
            </a:r>
            <a:r>
              <a:rPr lang="vi-VN" sz="2400" err="1">
                <a:latin typeface="Arial" panose="020B0604020202020204" pitchFamily="34" charset="0"/>
              </a:rPr>
              <a:t>chỉ</a:t>
            </a:r>
            <a:r>
              <a:rPr lang="vi-VN" sz="2400">
                <a:latin typeface="Arial" panose="020B0604020202020204" pitchFamily="34" charset="0"/>
              </a:rPr>
              <a:t> </a:t>
            </a:r>
            <a:r>
              <a:rPr lang="vi-VN" sz="2400" err="1">
                <a:latin typeface="Arial" panose="020B0604020202020204" pitchFamily="34" charset="0"/>
              </a:rPr>
              <a:t>bảo</a:t>
            </a:r>
            <a:r>
              <a:rPr lang="vi-VN" sz="2400">
                <a:latin typeface="Arial" panose="020B0604020202020204" pitchFamily="34" charset="0"/>
              </a:rPr>
              <a:t>, </a:t>
            </a:r>
            <a:r>
              <a:rPr lang="vi-VN" sz="2400" err="1">
                <a:latin typeface="Arial" panose="020B0604020202020204" pitchFamily="34" charset="0"/>
              </a:rPr>
              <a:t>định</a:t>
            </a:r>
            <a:r>
              <a:rPr lang="vi-VN" sz="2400">
                <a:latin typeface="Arial" panose="020B0604020202020204" pitchFamily="34" charset="0"/>
              </a:rPr>
              <a:t> </a:t>
            </a:r>
            <a:r>
              <a:rPr lang="vi-VN" sz="2400" err="1">
                <a:latin typeface="Arial" panose="020B0604020202020204" pitchFamily="34" charset="0"/>
              </a:rPr>
              <a:t>hướng</a:t>
            </a:r>
            <a:r>
              <a:rPr lang="vi-VN" sz="2400">
                <a:latin typeface="Arial" panose="020B0604020202020204" pitchFamily="34" charset="0"/>
              </a:rPr>
              <a:t> </a:t>
            </a:r>
            <a:r>
              <a:rPr lang="vi-VN" sz="2400" err="1">
                <a:latin typeface="Arial" panose="020B0604020202020204" pitchFamily="34" charset="0"/>
              </a:rPr>
              <a:t>và</a:t>
            </a:r>
            <a:r>
              <a:rPr lang="vi-VN" sz="2400">
                <a:latin typeface="Arial" panose="020B0604020202020204" pitchFamily="34" charset="0"/>
              </a:rPr>
              <a:t> </a:t>
            </a:r>
            <a:r>
              <a:rPr lang="vi-VN" sz="2400" err="1">
                <a:latin typeface="Arial" panose="020B0604020202020204" pitchFamily="34" charset="0"/>
              </a:rPr>
              <a:t>hỗ</a:t>
            </a:r>
            <a:r>
              <a:rPr lang="vi-VN" sz="2400">
                <a:latin typeface="Arial" panose="020B0604020202020204" pitchFamily="34" charset="0"/>
              </a:rPr>
              <a:t> </a:t>
            </a:r>
            <a:r>
              <a:rPr lang="vi-VN" sz="2400" err="1">
                <a:latin typeface="Arial" panose="020B0604020202020204" pitchFamily="34" charset="0"/>
              </a:rPr>
              <a:t>trợ</a:t>
            </a:r>
            <a:r>
              <a:rPr lang="vi-VN" sz="2400">
                <a:latin typeface="Arial" panose="020B0604020202020204" pitchFamily="34" charset="0"/>
              </a:rPr>
              <a:t> em trong </a:t>
            </a:r>
            <a:r>
              <a:rPr lang="vi-VN" sz="2400" err="1">
                <a:latin typeface="Arial" panose="020B0604020202020204" pitchFamily="34" charset="0"/>
              </a:rPr>
              <a:t>suốt</a:t>
            </a:r>
            <a:r>
              <a:rPr lang="vi-VN" sz="2400">
                <a:latin typeface="Arial" panose="020B0604020202020204" pitchFamily="34" charset="0"/>
              </a:rPr>
              <a:t> </a:t>
            </a:r>
            <a:r>
              <a:rPr lang="vi-VN" sz="2400" err="1">
                <a:latin typeface="Arial" panose="020B0604020202020204" pitchFamily="34" charset="0"/>
              </a:rPr>
              <a:t>quá</a:t>
            </a:r>
            <a:r>
              <a:rPr lang="vi-VN" sz="2400">
                <a:latin typeface="Arial" panose="020B0604020202020204" pitchFamily="34" charset="0"/>
              </a:rPr>
              <a:t> </a:t>
            </a:r>
            <a:r>
              <a:rPr lang="vi-VN" sz="2400" err="1">
                <a:latin typeface="Arial" panose="020B0604020202020204" pitchFamily="34" charset="0"/>
              </a:rPr>
              <a:t>trình</a:t>
            </a:r>
            <a:r>
              <a:rPr lang="vi-VN" sz="2400">
                <a:latin typeface="Arial" panose="020B0604020202020204" pitchFamily="34" charset="0"/>
              </a:rPr>
              <a:t> </a:t>
            </a:r>
            <a:r>
              <a:rPr lang="vi-VN" sz="2400" err="1">
                <a:latin typeface="Arial" panose="020B0604020202020204" pitchFamily="34" charset="0"/>
              </a:rPr>
              <a:t>thực</a:t>
            </a:r>
            <a:r>
              <a:rPr lang="vi-VN" sz="2400">
                <a:latin typeface="Arial" panose="020B0604020202020204" pitchFamily="34" charset="0"/>
              </a:rPr>
              <a:t> </a:t>
            </a:r>
            <a:r>
              <a:rPr lang="vi-VN" sz="2400" err="1">
                <a:latin typeface="Arial" panose="020B0604020202020204" pitchFamily="34" charset="0"/>
              </a:rPr>
              <a:t>hiện</a:t>
            </a:r>
            <a:r>
              <a:rPr lang="vi-VN" sz="2400">
                <a:latin typeface="Arial" panose="020B0604020202020204" pitchFamily="34" charset="0"/>
              </a:rPr>
              <a:t> </a:t>
            </a:r>
            <a:r>
              <a:rPr lang="vi-VN" sz="2400" err="1">
                <a:latin typeface="Arial" panose="020B0604020202020204" pitchFamily="34" charset="0"/>
              </a:rPr>
              <a:t>đề</a:t>
            </a:r>
            <a:r>
              <a:rPr lang="vi-VN" sz="2400">
                <a:latin typeface="Arial" panose="020B0604020202020204" pitchFamily="34" charset="0"/>
              </a:rPr>
              <a:t> </a:t>
            </a:r>
            <a:r>
              <a:rPr lang="vi-VN" sz="2400" err="1">
                <a:latin typeface="Arial" panose="020B0604020202020204" pitchFamily="34" charset="0"/>
              </a:rPr>
              <a:t>tài</a:t>
            </a:r>
            <a:r>
              <a:rPr lang="vi-VN" sz="2400">
                <a:latin typeface="Arial" panose="020B0604020202020204" pitchFamily="34" charset="0"/>
              </a:rPr>
              <a:t> "</a:t>
            </a:r>
            <a:r>
              <a:rPr lang="vi-VN" sz="2400" err="1">
                <a:latin typeface="Arial" panose="020B0604020202020204" pitchFamily="34" charset="0"/>
              </a:rPr>
              <a:t>Phát</a:t>
            </a:r>
            <a:r>
              <a:rPr lang="vi-VN" sz="2400">
                <a:latin typeface="Arial" panose="020B0604020202020204" pitchFamily="34" charset="0"/>
              </a:rPr>
              <a:t> </a:t>
            </a:r>
            <a:r>
              <a:rPr lang="vi-VN" sz="2400" err="1">
                <a:latin typeface="Arial" panose="020B0604020202020204" pitchFamily="34" charset="0"/>
              </a:rPr>
              <a:t>hiện</a:t>
            </a:r>
            <a:r>
              <a:rPr lang="vi-VN" sz="2400">
                <a:latin typeface="Arial" panose="020B0604020202020204" pitchFamily="34" charset="0"/>
              </a:rPr>
              <a:t> </a:t>
            </a:r>
            <a:r>
              <a:rPr lang="vi-VN" sz="2400" err="1">
                <a:latin typeface="Arial" panose="020B0604020202020204" pitchFamily="34" charset="0"/>
              </a:rPr>
              <a:t>cạnh</a:t>
            </a:r>
            <a:r>
              <a:rPr lang="vi-VN" sz="2400">
                <a:latin typeface="Arial" panose="020B0604020202020204" pitchFamily="34" charset="0"/>
              </a:rPr>
              <a:t> </a:t>
            </a:r>
            <a:r>
              <a:rPr lang="vi-VN" sz="2400" err="1">
                <a:latin typeface="Arial" panose="020B0604020202020204" pitchFamily="34" charset="0"/>
              </a:rPr>
              <a:t>của</a:t>
            </a:r>
            <a:r>
              <a:rPr lang="vi-VN" sz="2400">
                <a:latin typeface="Arial" panose="020B0604020202020204" pitchFamily="34" charset="0"/>
              </a:rPr>
              <a:t> </a:t>
            </a:r>
            <a:r>
              <a:rPr lang="vi-VN" sz="2400" err="1">
                <a:latin typeface="Arial" panose="020B0604020202020204" pitchFamily="34" charset="0"/>
              </a:rPr>
              <a:t>đối</a:t>
            </a:r>
            <a:r>
              <a:rPr lang="vi-VN" sz="2400">
                <a:latin typeface="Arial" panose="020B0604020202020204" pitchFamily="34" charset="0"/>
              </a:rPr>
              <a:t> </a:t>
            </a:r>
            <a:r>
              <a:rPr lang="vi-VN" sz="2400" err="1">
                <a:latin typeface="Arial" panose="020B0604020202020204" pitchFamily="34" charset="0"/>
              </a:rPr>
              <a:t>tượng</a:t>
            </a:r>
            <a:r>
              <a:rPr lang="vi-VN" sz="2400">
                <a:latin typeface="Arial" panose="020B0604020202020204" pitchFamily="34" charset="0"/>
              </a:rPr>
              <a:t> </a:t>
            </a:r>
            <a:r>
              <a:rPr lang="vi-VN" sz="2400" err="1">
                <a:latin typeface="Arial" panose="020B0604020202020204" pitchFamily="34" charset="0"/>
              </a:rPr>
              <a:t>dựa</a:t>
            </a:r>
            <a:r>
              <a:rPr lang="vi-VN" sz="2400">
                <a:latin typeface="Arial" panose="020B0604020202020204" pitchFamily="34" charset="0"/>
              </a:rPr>
              <a:t> trên </a:t>
            </a:r>
            <a:r>
              <a:rPr lang="vi-VN" sz="2400" err="1">
                <a:latin typeface="Arial" panose="020B0604020202020204" pitchFamily="34" charset="0"/>
              </a:rPr>
              <a:t>kỹ</a:t>
            </a:r>
            <a:r>
              <a:rPr lang="vi-VN" sz="2400">
                <a:latin typeface="Arial" panose="020B0604020202020204" pitchFamily="34" charset="0"/>
              </a:rPr>
              <a:t> </a:t>
            </a:r>
            <a:r>
              <a:rPr lang="vi-VN" sz="2400" err="1">
                <a:latin typeface="Arial" panose="020B0604020202020204" pitchFamily="34" charset="0"/>
              </a:rPr>
              <a:t>thuật</a:t>
            </a:r>
            <a:r>
              <a:rPr lang="vi-VN" sz="2400">
                <a:latin typeface="Arial" panose="020B0604020202020204" pitchFamily="34" charset="0"/>
              </a:rPr>
              <a:t> </a:t>
            </a:r>
            <a:r>
              <a:rPr lang="vi-VN" sz="2400" err="1">
                <a:latin typeface="Arial" panose="020B0604020202020204" pitchFamily="34" charset="0"/>
              </a:rPr>
              <a:t>Robert</a:t>
            </a:r>
            <a:r>
              <a:rPr lang="vi-VN" sz="2400">
                <a:latin typeface="Arial" panose="020B0604020202020204" pitchFamily="34" charset="0"/>
              </a:rPr>
              <a:t>". </a:t>
            </a:r>
            <a:r>
              <a:rPr lang="vi-VN" sz="2400" err="1">
                <a:latin typeface="Arial" panose="020B0604020202020204" pitchFamily="34" charset="0"/>
              </a:rPr>
              <a:t>Sự</a:t>
            </a:r>
            <a:r>
              <a:rPr lang="vi-VN" sz="2400">
                <a:latin typeface="Arial" panose="020B0604020202020204" pitchFamily="34" charset="0"/>
              </a:rPr>
              <a:t> </a:t>
            </a:r>
            <a:r>
              <a:rPr lang="vi-VN" sz="2400" err="1">
                <a:latin typeface="Arial" panose="020B0604020202020204" pitchFamily="34" charset="0"/>
              </a:rPr>
              <a:t>tận</a:t>
            </a:r>
            <a:r>
              <a:rPr lang="vi-VN" sz="2400">
                <a:latin typeface="Arial" panose="020B0604020202020204" pitchFamily="34" charset="0"/>
              </a:rPr>
              <a:t> tâm </a:t>
            </a:r>
            <a:r>
              <a:rPr lang="vi-VN" sz="2400" err="1">
                <a:latin typeface="Arial" panose="020B0604020202020204" pitchFamily="34" charset="0"/>
              </a:rPr>
              <a:t>và</a:t>
            </a:r>
            <a:r>
              <a:rPr lang="vi-VN" sz="2400">
                <a:latin typeface="Arial" panose="020B0604020202020204" pitchFamily="34" charset="0"/>
              </a:rPr>
              <a:t> </a:t>
            </a:r>
            <a:r>
              <a:rPr lang="vi-VN" sz="2400" err="1">
                <a:latin typeface="Arial" panose="020B0604020202020204" pitchFamily="34" charset="0"/>
              </a:rPr>
              <a:t>những</a:t>
            </a:r>
            <a:r>
              <a:rPr lang="vi-VN" sz="2400">
                <a:latin typeface="Arial" panose="020B0604020202020204" pitchFamily="34" charset="0"/>
              </a:rPr>
              <a:t> </a:t>
            </a:r>
            <a:r>
              <a:rPr lang="vi-VN" sz="2400" err="1">
                <a:latin typeface="Arial" panose="020B0604020202020204" pitchFamily="34" charset="0"/>
              </a:rPr>
              <a:t>góp</a:t>
            </a:r>
            <a:r>
              <a:rPr lang="vi-VN" sz="2400">
                <a:latin typeface="Arial" panose="020B0604020202020204" pitchFamily="34" charset="0"/>
              </a:rPr>
              <a:t> ý </a:t>
            </a:r>
            <a:r>
              <a:rPr lang="vi-VN" sz="2400" err="1">
                <a:latin typeface="Arial" panose="020B0604020202020204" pitchFamily="34" charset="0"/>
              </a:rPr>
              <a:t>quý</a:t>
            </a:r>
            <a:r>
              <a:rPr lang="vi-VN" sz="2400">
                <a:latin typeface="Arial" panose="020B0604020202020204" pitchFamily="34" charset="0"/>
              </a:rPr>
              <a:t> </a:t>
            </a:r>
            <a:r>
              <a:rPr lang="vi-VN" sz="2400" err="1">
                <a:latin typeface="Arial" panose="020B0604020202020204" pitchFamily="34" charset="0"/>
              </a:rPr>
              <a:t>báu</a:t>
            </a:r>
            <a:r>
              <a:rPr lang="vi-VN" sz="2400">
                <a:latin typeface="Arial" panose="020B0604020202020204" pitchFamily="34" charset="0"/>
              </a:rPr>
              <a:t> </a:t>
            </a:r>
            <a:r>
              <a:rPr lang="vi-VN" sz="2400" err="1">
                <a:latin typeface="Arial" panose="020B0604020202020204" pitchFamily="34" charset="0"/>
              </a:rPr>
              <a:t>từ</a:t>
            </a:r>
            <a:r>
              <a:rPr lang="vi-VN" sz="2400">
                <a:latin typeface="Arial" panose="020B0604020202020204" pitchFamily="34" charset="0"/>
              </a:rPr>
              <a:t> </a:t>
            </a:r>
            <a:r>
              <a:rPr lang="vi-VN" sz="2400" err="1">
                <a:latin typeface="Arial" panose="020B0604020202020204" pitchFamily="34" charset="0"/>
              </a:rPr>
              <a:t>thầy</a:t>
            </a:r>
            <a:r>
              <a:rPr lang="vi-VN">
                <a:latin typeface="Arial" panose="020B0604020202020204" pitchFamily="34" charset="0"/>
              </a:rPr>
              <a:t> </a:t>
            </a:r>
            <a:r>
              <a:rPr lang="vi-VN" sz="2400" err="1">
                <a:latin typeface="Arial" panose="020B0604020202020204" pitchFamily="34" charset="0"/>
              </a:rPr>
              <a:t>đã</a:t>
            </a:r>
            <a:r>
              <a:rPr lang="vi-VN" sz="2400">
                <a:latin typeface="Arial" panose="020B0604020202020204" pitchFamily="34" charset="0"/>
              </a:rPr>
              <a:t> </a:t>
            </a:r>
            <a:r>
              <a:rPr lang="vi-VN" sz="2400" err="1">
                <a:latin typeface="Arial" panose="020B0604020202020204" pitchFamily="34" charset="0"/>
              </a:rPr>
              <a:t>giúp</a:t>
            </a:r>
            <a:r>
              <a:rPr lang="vi-VN" sz="2400">
                <a:latin typeface="Arial" panose="020B0604020202020204" pitchFamily="34" charset="0"/>
              </a:rPr>
              <a:t> em </a:t>
            </a:r>
            <a:r>
              <a:rPr lang="vi-VN" sz="2400" err="1">
                <a:latin typeface="Arial" panose="020B0604020202020204" pitchFamily="34" charset="0"/>
              </a:rPr>
              <a:t>hoàn</a:t>
            </a:r>
            <a:r>
              <a:rPr lang="vi-VN" sz="2400">
                <a:latin typeface="Arial" panose="020B0604020202020204" pitchFamily="34" charset="0"/>
              </a:rPr>
              <a:t> </a:t>
            </a:r>
            <a:r>
              <a:rPr lang="vi-VN" sz="2400" err="1">
                <a:latin typeface="Arial" panose="020B0604020202020204" pitchFamily="34" charset="0"/>
              </a:rPr>
              <a:t>thiện</a:t>
            </a:r>
            <a:r>
              <a:rPr lang="vi-VN" sz="2400">
                <a:latin typeface="Arial" panose="020B0604020202020204" pitchFamily="34" charset="0"/>
              </a:rPr>
              <a:t> </a:t>
            </a:r>
            <a:r>
              <a:rPr lang="vi-VN" sz="2400" err="1">
                <a:latin typeface="Arial" panose="020B0604020202020204" pitchFamily="34" charset="0"/>
              </a:rPr>
              <a:t>báo</a:t>
            </a:r>
            <a:r>
              <a:rPr lang="vi-VN" sz="2400">
                <a:latin typeface="Arial" panose="020B0604020202020204" pitchFamily="34" charset="0"/>
              </a:rPr>
              <a:t> </a:t>
            </a:r>
            <a:r>
              <a:rPr lang="vi-VN" sz="2400" err="1">
                <a:latin typeface="Arial" panose="020B0604020202020204" pitchFamily="34" charset="0"/>
              </a:rPr>
              <a:t>cáo</a:t>
            </a:r>
            <a:r>
              <a:rPr lang="vi-VN" sz="2400">
                <a:latin typeface="Arial" panose="020B0604020202020204" pitchFamily="34" charset="0"/>
              </a:rPr>
              <a:t> </a:t>
            </a:r>
            <a:r>
              <a:rPr lang="vi-VN" sz="2400" err="1">
                <a:latin typeface="Arial" panose="020B0604020202020204" pitchFamily="34" charset="0"/>
              </a:rPr>
              <a:t>này</a:t>
            </a:r>
            <a:r>
              <a:rPr lang="vi-VN" sz="2400">
                <a:latin typeface="Arial" panose="020B0604020202020204" pitchFamily="34" charset="0"/>
              </a:rPr>
              <a:t>.</a:t>
            </a:r>
          </a:p>
          <a:p>
            <a:pPr marL="0" indent="0" algn="just">
              <a:lnSpc>
                <a:spcPct val="170000"/>
              </a:lnSpc>
              <a:buNone/>
            </a:pPr>
            <a:r>
              <a:rPr lang="vi-VN">
                <a:latin typeface="Arial" panose="020B0604020202020204" pitchFamily="34" charset="0"/>
              </a:rPr>
              <a:t>	</a:t>
            </a:r>
            <a:r>
              <a:rPr lang="vi-VN" sz="2400">
                <a:latin typeface="Arial" panose="020B0604020202020204" pitchFamily="34" charset="0"/>
              </a:rPr>
              <a:t>Ban </a:t>
            </a:r>
            <a:r>
              <a:rPr lang="vi-VN" sz="2400" err="1">
                <a:latin typeface="Arial" panose="020B0604020202020204" pitchFamily="34" charset="0"/>
              </a:rPr>
              <a:t>giám</a:t>
            </a:r>
            <a:r>
              <a:rPr lang="vi-VN" sz="2400">
                <a:latin typeface="Arial" panose="020B0604020202020204" pitchFamily="34" charset="0"/>
              </a:rPr>
              <a:t> </a:t>
            </a:r>
            <a:r>
              <a:rPr lang="vi-VN" sz="2400" err="1">
                <a:latin typeface="Arial" panose="020B0604020202020204" pitchFamily="34" charset="0"/>
              </a:rPr>
              <a:t>hiệu</a:t>
            </a:r>
            <a:r>
              <a:rPr lang="vi-VN" sz="2400">
                <a:latin typeface="Arial" panose="020B0604020202020204" pitchFamily="34" charset="0"/>
              </a:rPr>
              <a:t> </a:t>
            </a:r>
            <a:r>
              <a:rPr lang="vi-VN" sz="2400" err="1">
                <a:latin typeface="Arial" panose="020B0604020202020204" pitchFamily="34" charset="0"/>
              </a:rPr>
              <a:t>và</a:t>
            </a:r>
            <a:r>
              <a:rPr lang="vi-VN" sz="2400">
                <a:latin typeface="Arial" panose="020B0604020202020204" pitchFamily="34" charset="0"/>
              </a:rPr>
              <a:t> </a:t>
            </a:r>
            <a:r>
              <a:rPr lang="vi-VN" sz="2400" err="1">
                <a:latin typeface="Arial" panose="020B0604020202020204" pitchFamily="34" charset="0"/>
              </a:rPr>
              <a:t>các</a:t>
            </a:r>
            <a:r>
              <a:rPr lang="vi-VN" sz="2400">
                <a:latin typeface="Arial" panose="020B0604020202020204" pitchFamily="34" charset="0"/>
              </a:rPr>
              <a:t> </a:t>
            </a:r>
            <a:r>
              <a:rPr lang="vi-VN" sz="2400" err="1">
                <a:latin typeface="Arial" panose="020B0604020202020204" pitchFamily="34" charset="0"/>
              </a:rPr>
              <a:t>thầy</a:t>
            </a:r>
            <a:r>
              <a:rPr lang="vi-VN" sz="2400">
                <a:latin typeface="Arial" panose="020B0604020202020204" pitchFamily="34" charset="0"/>
              </a:rPr>
              <a:t> cô </a:t>
            </a:r>
            <a:r>
              <a:rPr lang="vi-VN" sz="2400" err="1">
                <a:latin typeface="Arial" panose="020B0604020202020204" pitchFamily="34" charset="0"/>
              </a:rPr>
              <a:t>bộ</a:t>
            </a:r>
            <a:r>
              <a:rPr lang="vi-VN" sz="2400">
                <a:latin typeface="Arial" panose="020B0604020202020204" pitchFamily="34" charset="0"/>
              </a:rPr>
              <a:t> môn </a:t>
            </a:r>
            <a:r>
              <a:rPr lang="vi-VN" sz="2400" err="1">
                <a:latin typeface="Arial" panose="020B0604020202020204" pitchFamily="34" charset="0"/>
              </a:rPr>
              <a:t>đã</a:t>
            </a:r>
            <a:r>
              <a:rPr lang="vi-VN" sz="2400">
                <a:latin typeface="Arial" panose="020B0604020202020204" pitchFamily="34" charset="0"/>
              </a:rPr>
              <a:t> cung </a:t>
            </a:r>
            <a:r>
              <a:rPr lang="vi-VN" sz="2400" err="1">
                <a:latin typeface="Arial" panose="020B0604020202020204" pitchFamily="34" charset="0"/>
              </a:rPr>
              <a:t>cấp</a:t>
            </a:r>
            <a:r>
              <a:rPr lang="vi-VN" sz="2400">
                <a:latin typeface="Arial" panose="020B0604020202020204" pitchFamily="34" charset="0"/>
              </a:rPr>
              <a:t> môi </a:t>
            </a:r>
            <a:r>
              <a:rPr lang="vi-VN" sz="2400" err="1">
                <a:latin typeface="Arial" panose="020B0604020202020204" pitchFamily="34" charset="0"/>
              </a:rPr>
              <a:t>trường</a:t>
            </a:r>
            <a:r>
              <a:rPr lang="vi-VN" sz="2400">
                <a:latin typeface="Arial" panose="020B0604020202020204" pitchFamily="34" charset="0"/>
              </a:rPr>
              <a:t> </a:t>
            </a:r>
            <a:r>
              <a:rPr lang="vi-VN" sz="2400" err="1">
                <a:latin typeface="Arial" panose="020B0604020202020204" pitchFamily="34" charset="0"/>
              </a:rPr>
              <a:t>học</a:t>
            </a:r>
            <a:r>
              <a:rPr lang="vi-VN" sz="2400">
                <a:latin typeface="Arial" panose="020B0604020202020204" pitchFamily="34" charset="0"/>
              </a:rPr>
              <a:t> </a:t>
            </a:r>
            <a:r>
              <a:rPr lang="vi-VN" sz="2400" err="1">
                <a:latin typeface="Arial" panose="020B0604020202020204" pitchFamily="34" charset="0"/>
              </a:rPr>
              <a:t>tập</a:t>
            </a:r>
            <a:r>
              <a:rPr lang="vi-VN" sz="2400">
                <a:latin typeface="Arial" panose="020B0604020202020204" pitchFamily="34" charset="0"/>
              </a:rPr>
              <a:t>, nghiên </a:t>
            </a:r>
            <a:r>
              <a:rPr lang="vi-VN" sz="2400" err="1">
                <a:latin typeface="Arial" panose="020B0604020202020204" pitchFamily="34" charset="0"/>
              </a:rPr>
              <a:t>cứu</a:t>
            </a:r>
            <a:r>
              <a:rPr lang="vi-VN" sz="2400">
                <a:latin typeface="Arial" panose="020B0604020202020204" pitchFamily="34" charset="0"/>
              </a:rPr>
              <a:t> </a:t>
            </a:r>
            <a:r>
              <a:rPr lang="vi-VN" sz="2400" err="1">
                <a:latin typeface="Arial" panose="020B0604020202020204" pitchFamily="34" charset="0"/>
              </a:rPr>
              <a:t>thuận</a:t>
            </a:r>
            <a:r>
              <a:rPr lang="vi-VN" sz="2400">
                <a:latin typeface="Arial" panose="020B0604020202020204" pitchFamily="34" charset="0"/>
              </a:rPr>
              <a:t> </a:t>
            </a:r>
            <a:r>
              <a:rPr lang="vi-VN" sz="2400" err="1">
                <a:latin typeface="Arial" panose="020B0604020202020204" pitchFamily="34" charset="0"/>
              </a:rPr>
              <a:t>lợi</a:t>
            </a:r>
            <a:r>
              <a:rPr lang="vi-VN" sz="2400">
                <a:latin typeface="Arial" panose="020B0604020202020204" pitchFamily="34" charset="0"/>
              </a:rPr>
              <a:t> </a:t>
            </a:r>
            <a:r>
              <a:rPr lang="vi-VN" sz="2400" err="1">
                <a:latin typeface="Arial" panose="020B0604020202020204" pitchFamily="34" charset="0"/>
              </a:rPr>
              <a:t>và</a:t>
            </a:r>
            <a:r>
              <a:rPr lang="vi-VN" sz="2400">
                <a:latin typeface="Arial" panose="020B0604020202020204" pitchFamily="34" charset="0"/>
              </a:rPr>
              <a:t> </a:t>
            </a:r>
            <a:r>
              <a:rPr lang="vi-VN" sz="2400" err="1">
                <a:latin typeface="Arial" panose="020B0604020202020204" pitchFamily="34" charset="0"/>
              </a:rPr>
              <a:t>những</a:t>
            </a:r>
            <a:r>
              <a:rPr lang="vi-VN" sz="2400">
                <a:latin typeface="Arial" panose="020B0604020202020204" pitchFamily="34" charset="0"/>
              </a:rPr>
              <a:t> </a:t>
            </a:r>
            <a:r>
              <a:rPr lang="vi-VN" sz="2400" err="1">
                <a:latin typeface="Arial" panose="020B0604020202020204" pitchFamily="34" charset="0"/>
              </a:rPr>
              <a:t>kiến</a:t>
            </a:r>
            <a:r>
              <a:rPr lang="vi-VN" sz="2400">
                <a:latin typeface="Arial" panose="020B0604020202020204" pitchFamily="34" charset="0"/>
              </a:rPr>
              <a:t> </a:t>
            </a:r>
            <a:r>
              <a:rPr lang="vi-VN" sz="2400" err="1">
                <a:latin typeface="Arial" panose="020B0604020202020204" pitchFamily="34" charset="0"/>
              </a:rPr>
              <a:t>thức</a:t>
            </a:r>
            <a:r>
              <a:rPr lang="vi-VN" sz="2400">
                <a:latin typeface="Arial" panose="020B0604020202020204" pitchFamily="34" charset="0"/>
              </a:rPr>
              <a:t> </a:t>
            </a:r>
            <a:r>
              <a:rPr lang="vi-VN" sz="2400" err="1">
                <a:latin typeface="Arial" panose="020B0604020202020204" pitchFamily="34" charset="0"/>
              </a:rPr>
              <a:t>nền</a:t>
            </a:r>
            <a:r>
              <a:rPr lang="vi-VN" sz="2400">
                <a:latin typeface="Arial" panose="020B0604020202020204" pitchFamily="34" charset="0"/>
              </a:rPr>
              <a:t> </a:t>
            </a:r>
            <a:r>
              <a:rPr lang="vi-VN" sz="2400" err="1">
                <a:latin typeface="Arial" panose="020B0604020202020204" pitchFamily="34" charset="0"/>
              </a:rPr>
              <a:t>tảng</a:t>
            </a:r>
            <a:r>
              <a:rPr lang="vi-VN" sz="2400">
                <a:latin typeface="Arial" panose="020B0604020202020204" pitchFamily="34" charset="0"/>
              </a:rPr>
              <a:t> </a:t>
            </a:r>
            <a:r>
              <a:rPr lang="vi-VN" sz="2400" err="1">
                <a:latin typeface="Arial" panose="020B0604020202020204" pitchFamily="34" charset="0"/>
              </a:rPr>
              <a:t>quý</a:t>
            </a:r>
            <a:r>
              <a:rPr lang="vi-VN" sz="2400">
                <a:latin typeface="Arial" panose="020B0604020202020204" pitchFamily="34" charset="0"/>
              </a:rPr>
              <a:t> </a:t>
            </a:r>
            <a:r>
              <a:rPr lang="vi-VN" sz="2400" err="1">
                <a:latin typeface="Arial" panose="020B0604020202020204" pitchFamily="34" charset="0"/>
              </a:rPr>
              <a:t>giá</a:t>
            </a:r>
            <a:r>
              <a:rPr lang="vi-VN" sz="2400">
                <a:latin typeface="Arial" panose="020B0604020202020204" pitchFamily="34" charset="0"/>
              </a:rPr>
              <a:t> trong </a:t>
            </a:r>
            <a:r>
              <a:rPr lang="vi-VN" sz="2400" err="1">
                <a:latin typeface="Arial" panose="020B0604020202020204" pitchFamily="34" charset="0"/>
              </a:rPr>
              <a:t>suốt</a:t>
            </a:r>
            <a:r>
              <a:rPr lang="vi-VN" sz="2400">
                <a:latin typeface="Arial" panose="020B0604020202020204" pitchFamily="34" charset="0"/>
              </a:rPr>
              <a:t> </a:t>
            </a:r>
            <a:r>
              <a:rPr lang="vi-VN" sz="2400" err="1">
                <a:latin typeface="Arial" panose="020B0604020202020204" pitchFamily="34" charset="0"/>
              </a:rPr>
              <a:t>thời</a:t>
            </a:r>
            <a:r>
              <a:rPr lang="vi-VN" sz="2400">
                <a:latin typeface="Arial" panose="020B0604020202020204" pitchFamily="34" charset="0"/>
              </a:rPr>
              <a:t> gian </a:t>
            </a:r>
            <a:r>
              <a:rPr lang="vi-VN" sz="2400" err="1">
                <a:latin typeface="Arial" panose="020B0604020202020204" pitchFamily="34" charset="0"/>
              </a:rPr>
              <a:t>học</a:t>
            </a:r>
            <a:r>
              <a:rPr lang="vi-VN" sz="2400">
                <a:latin typeface="Arial" panose="020B0604020202020204" pitchFamily="34" charset="0"/>
              </a:rPr>
              <a:t> </a:t>
            </a:r>
            <a:r>
              <a:rPr lang="vi-VN" sz="2400" err="1">
                <a:latin typeface="Arial" panose="020B0604020202020204" pitchFamily="34" charset="0"/>
              </a:rPr>
              <a:t>tập</a:t>
            </a:r>
            <a:r>
              <a:rPr lang="vi-VN" sz="2400">
                <a:latin typeface="Arial" panose="020B0604020202020204" pitchFamily="34" charset="0"/>
              </a:rPr>
              <a:t> </a:t>
            </a:r>
            <a:r>
              <a:rPr lang="vi-VN" sz="2400" err="1">
                <a:latin typeface="Arial" panose="020B0604020202020204" pitchFamily="34" charset="0"/>
              </a:rPr>
              <a:t>tại</a:t>
            </a:r>
            <a:r>
              <a:rPr lang="vi-VN" sz="2400">
                <a:latin typeface="Arial" panose="020B0604020202020204" pitchFamily="34" charset="0"/>
              </a:rPr>
              <a:t> </a:t>
            </a:r>
            <a:r>
              <a:rPr lang="vi-VN" sz="2400" err="1">
                <a:latin typeface="Arial" panose="020B0604020202020204" pitchFamily="34" charset="0"/>
              </a:rPr>
              <a:t>trường</a:t>
            </a:r>
            <a:r>
              <a:rPr lang="vi-VN" sz="2400">
                <a:latin typeface="Arial" panose="020B0604020202020204" pitchFamily="34" charset="0"/>
              </a:rPr>
              <a:t>.</a:t>
            </a:r>
          </a:p>
          <a:p>
            <a:pPr marL="0" indent="0" algn="just">
              <a:lnSpc>
                <a:spcPct val="170000"/>
              </a:lnSpc>
              <a:buNone/>
            </a:pPr>
            <a:r>
              <a:rPr lang="vi-VN">
                <a:latin typeface="Arial" panose="020B0604020202020204" pitchFamily="34" charset="0"/>
              </a:rPr>
              <a:t>	</a:t>
            </a:r>
            <a:r>
              <a:rPr lang="vi-VN" sz="2400" err="1">
                <a:latin typeface="Arial" panose="020B0604020202020204" pitchFamily="34" charset="0"/>
              </a:rPr>
              <a:t>Các</a:t>
            </a:r>
            <a:r>
              <a:rPr lang="vi-VN" sz="2400">
                <a:latin typeface="Arial" panose="020B0604020202020204" pitchFamily="34" charset="0"/>
              </a:rPr>
              <a:t> </a:t>
            </a:r>
            <a:r>
              <a:rPr lang="vi-VN" sz="2400" err="1">
                <a:latin typeface="Arial" panose="020B0604020202020204" pitchFamily="34" charset="0"/>
              </a:rPr>
              <a:t>bạn</a:t>
            </a:r>
            <a:r>
              <a:rPr lang="vi-VN" sz="2400">
                <a:latin typeface="Arial" panose="020B0604020202020204" pitchFamily="34" charset="0"/>
              </a:rPr>
              <a:t> trong </a:t>
            </a:r>
            <a:r>
              <a:rPr lang="vi-VN" sz="2400" err="1">
                <a:latin typeface="Arial" panose="020B0604020202020204" pitchFamily="34" charset="0"/>
              </a:rPr>
              <a:t>lớp</a:t>
            </a:r>
            <a:r>
              <a:rPr lang="vi-VN" sz="2400">
                <a:latin typeface="Arial" panose="020B0604020202020204" pitchFamily="34" charset="0"/>
              </a:rPr>
              <a:t> </a:t>
            </a:r>
            <a:r>
              <a:rPr lang="vi-VN" sz="2400" err="1">
                <a:latin typeface="Arial" panose="020B0604020202020204" pitchFamily="34" charset="0"/>
              </a:rPr>
              <a:t>đã</a:t>
            </a:r>
            <a:r>
              <a:rPr lang="vi-VN" sz="2400">
                <a:latin typeface="Arial" panose="020B0604020202020204" pitchFamily="34" charset="0"/>
              </a:rPr>
              <a:t> luôn </a:t>
            </a:r>
            <a:r>
              <a:rPr lang="vi-VN" sz="2400" err="1">
                <a:latin typeface="Arial" panose="020B0604020202020204" pitchFamily="34" charset="0"/>
              </a:rPr>
              <a:t>đồng</a:t>
            </a:r>
            <a:r>
              <a:rPr lang="vi-VN" sz="2400">
                <a:latin typeface="Arial" panose="020B0604020202020204" pitchFamily="34" charset="0"/>
              </a:rPr>
              <a:t> </a:t>
            </a:r>
            <a:r>
              <a:rPr lang="vi-VN" sz="2400" err="1">
                <a:latin typeface="Arial" panose="020B0604020202020204" pitchFamily="34" charset="0"/>
              </a:rPr>
              <a:t>hành</a:t>
            </a:r>
            <a:r>
              <a:rPr lang="vi-VN" sz="2400">
                <a:latin typeface="Arial" panose="020B0604020202020204" pitchFamily="34" charset="0"/>
              </a:rPr>
              <a:t>, chia </a:t>
            </a:r>
            <a:r>
              <a:rPr lang="vi-VN" sz="2400" err="1">
                <a:latin typeface="Arial" panose="020B0604020202020204" pitchFamily="34" charset="0"/>
              </a:rPr>
              <a:t>sẻ</a:t>
            </a:r>
            <a:r>
              <a:rPr lang="vi-VN" sz="2400">
                <a:latin typeface="Arial" panose="020B0604020202020204" pitchFamily="34" charset="0"/>
              </a:rPr>
              <a:t> kinh </a:t>
            </a:r>
            <a:r>
              <a:rPr lang="vi-VN" sz="2400" err="1">
                <a:latin typeface="Arial" panose="020B0604020202020204" pitchFamily="34" charset="0"/>
              </a:rPr>
              <a:t>nghiệm</a:t>
            </a:r>
            <a:r>
              <a:rPr lang="vi-VN" sz="2400">
                <a:latin typeface="Arial" panose="020B0604020202020204" pitchFamily="34" charset="0"/>
              </a:rPr>
              <a:t> </a:t>
            </a:r>
            <a:r>
              <a:rPr lang="vi-VN" sz="2400" err="1">
                <a:latin typeface="Arial" panose="020B0604020202020204" pitchFamily="34" charset="0"/>
              </a:rPr>
              <a:t>và</a:t>
            </a:r>
            <a:r>
              <a:rPr lang="vi-VN" sz="2400">
                <a:latin typeface="Arial" panose="020B0604020202020204" pitchFamily="34" charset="0"/>
              </a:rPr>
              <a:t> </a:t>
            </a:r>
            <a:r>
              <a:rPr lang="vi-VN" sz="2400" err="1">
                <a:latin typeface="Arial" panose="020B0604020202020204" pitchFamily="34" charset="0"/>
              </a:rPr>
              <a:t>hỗ</a:t>
            </a:r>
            <a:r>
              <a:rPr lang="vi-VN" sz="2400">
                <a:latin typeface="Arial" panose="020B0604020202020204" pitchFamily="34" charset="0"/>
              </a:rPr>
              <a:t> </a:t>
            </a:r>
            <a:r>
              <a:rPr lang="vi-VN" sz="2400" err="1">
                <a:latin typeface="Arial" panose="020B0604020202020204" pitchFamily="34" charset="0"/>
              </a:rPr>
              <a:t>trợ</a:t>
            </a:r>
            <a:r>
              <a:rPr lang="vi-VN" sz="2400">
                <a:latin typeface="Arial" panose="020B0604020202020204" pitchFamily="34" charset="0"/>
              </a:rPr>
              <a:t> em trong </a:t>
            </a:r>
            <a:r>
              <a:rPr lang="vi-VN" sz="2400" err="1">
                <a:latin typeface="Arial" panose="020B0604020202020204" pitchFamily="34" charset="0"/>
              </a:rPr>
              <a:t>suốt</a:t>
            </a:r>
            <a:r>
              <a:rPr lang="vi-VN" sz="2400">
                <a:latin typeface="Arial" panose="020B0604020202020204" pitchFamily="34" charset="0"/>
              </a:rPr>
              <a:t> </a:t>
            </a:r>
            <a:r>
              <a:rPr lang="vi-VN" sz="2400" err="1">
                <a:latin typeface="Arial" panose="020B0604020202020204" pitchFamily="34" charset="0"/>
              </a:rPr>
              <a:t>quá</a:t>
            </a:r>
            <a:r>
              <a:rPr lang="vi-VN" sz="2400">
                <a:latin typeface="Arial" panose="020B0604020202020204" pitchFamily="34" charset="0"/>
              </a:rPr>
              <a:t> </a:t>
            </a:r>
            <a:r>
              <a:rPr lang="vi-VN" sz="2400" err="1">
                <a:latin typeface="Arial" panose="020B0604020202020204" pitchFamily="34" charset="0"/>
              </a:rPr>
              <a:t>trình</a:t>
            </a:r>
            <a:r>
              <a:rPr lang="vi-VN" sz="2400">
                <a:latin typeface="Arial" panose="020B0604020202020204" pitchFamily="34" charset="0"/>
              </a:rPr>
              <a:t> </a:t>
            </a:r>
            <a:r>
              <a:rPr lang="vi-VN" sz="2400" err="1">
                <a:latin typeface="Arial" panose="020B0604020202020204" pitchFamily="34" charset="0"/>
              </a:rPr>
              <a:t>thực</a:t>
            </a:r>
            <a:r>
              <a:rPr lang="vi-VN" sz="2400">
                <a:latin typeface="Arial" panose="020B0604020202020204" pitchFamily="34" charset="0"/>
              </a:rPr>
              <a:t> </a:t>
            </a:r>
            <a:r>
              <a:rPr lang="vi-VN" sz="2400" err="1">
                <a:latin typeface="Arial" panose="020B0604020202020204" pitchFamily="34" charset="0"/>
              </a:rPr>
              <a:t>hiện</a:t>
            </a:r>
            <a:r>
              <a:rPr lang="vi-VN" sz="2400">
                <a:latin typeface="Arial" panose="020B0604020202020204" pitchFamily="34" charset="0"/>
              </a:rPr>
              <a:t> </a:t>
            </a:r>
            <a:r>
              <a:rPr lang="vi-VN" sz="2400" err="1">
                <a:latin typeface="Arial" panose="020B0604020202020204" pitchFamily="34" charset="0"/>
              </a:rPr>
              <a:t>báo</a:t>
            </a:r>
            <a:r>
              <a:rPr lang="vi-VN" sz="2400">
                <a:latin typeface="Arial" panose="020B0604020202020204" pitchFamily="34" charset="0"/>
              </a:rPr>
              <a:t> </a:t>
            </a:r>
            <a:r>
              <a:rPr lang="vi-VN" sz="2400" err="1">
                <a:latin typeface="Arial" panose="020B0604020202020204" pitchFamily="34" charset="0"/>
              </a:rPr>
              <a:t>cáo</a:t>
            </a:r>
            <a:r>
              <a:rPr lang="vi-VN" sz="2400">
                <a:latin typeface="Arial" panose="020B0604020202020204" pitchFamily="34" charset="0"/>
              </a:rPr>
              <a:t>.</a:t>
            </a:r>
          </a:p>
          <a:p>
            <a:pPr marL="0" indent="0" algn="just">
              <a:lnSpc>
                <a:spcPct val="170000"/>
              </a:lnSpc>
              <a:buNone/>
            </a:pPr>
            <a:r>
              <a:rPr lang="vi-VN">
                <a:latin typeface="Arial" panose="020B0604020202020204" pitchFamily="34" charset="0"/>
              </a:rPr>
              <a:t>	</a:t>
            </a:r>
            <a:r>
              <a:rPr lang="vi-VN" sz="2400" err="1">
                <a:latin typeface="Arial" panose="020B0604020202020204" pitchFamily="34" charset="0"/>
              </a:rPr>
              <a:t>Đề</a:t>
            </a:r>
            <a:r>
              <a:rPr lang="vi-VN" sz="2400">
                <a:latin typeface="Arial" panose="020B0604020202020204" pitchFamily="34" charset="0"/>
              </a:rPr>
              <a:t> </a:t>
            </a:r>
            <a:r>
              <a:rPr lang="vi-VN" sz="2400" err="1">
                <a:latin typeface="Arial" panose="020B0604020202020204" pitchFamily="34" charset="0"/>
              </a:rPr>
              <a:t>tài</a:t>
            </a:r>
            <a:r>
              <a:rPr lang="vi-VN" sz="2400">
                <a:latin typeface="Arial" panose="020B0604020202020204" pitchFamily="34" charset="0"/>
              </a:rPr>
              <a:t> </a:t>
            </a:r>
            <a:r>
              <a:rPr lang="vi-VN" sz="2400" err="1">
                <a:latin typeface="Arial" panose="020B0604020202020204" pitchFamily="34" charset="0"/>
              </a:rPr>
              <a:t>này</a:t>
            </a:r>
            <a:r>
              <a:rPr lang="vi-VN" sz="2400">
                <a:latin typeface="Arial" panose="020B0604020202020204" pitchFamily="34" charset="0"/>
              </a:rPr>
              <a:t> </a:t>
            </a:r>
            <a:r>
              <a:rPr lang="vi-VN" sz="2400" err="1">
                <a:latin typeface="Arial" panose="020B0604020202020204" pitchFamily="34" charset="0"/>
              </a:rPr>
              <a:t>được</a:t>
            </a:r>
            <a:r>
              <a:rPr lang="vi-VN" sz="2400">
                <a:latin typeface="Arial" panose="020B0604020202020204" pitchFamily="34" charset="0"/>
              </a:rPr>
              <a:t> </a:t>
            </a:r>
            <a:r>
              <a:rPr lang="vi-VN" sz="2400" err="1">
                <a:latin typeface="Arial" panose="020B0604020202020204" pitchFamily="34" charset="0"/>
              </a:rPr>
              <a:t>hoàn</a:t>
            </a:r>
            <a:r>
              <a:rPr lang="vi-VN" sz="2400">
                <a:latin typeface="Arial" panose="020B0604020202020204" pitchFamily="34" charset="0"/>
              </a:rPr>
              <a:t> </a:t>
            </a:r>
            <a:r>
              <a:rPr lang="vi-VN" sz="2400" err="1">
                <a:latin typeface="Arial" panose="020B0604020202020204" pitchFamily="34" charset="0"/>
              </a:rPr>
              <a:t>thành</a:t>
            </a:r>
            <a:r>
              <a:rPr lang="vi-VN" sz="2400">
                <a:latin typeface="Arial" panose="020B0604020202020204" pitchFamily="34" charset="0"/>
              </a:rPr>
              <a:t> </a:t>
            </a:r>
            <a:r>
              <a:rPr lang="vi-VN" sz="2400" err="1">
                <a:latin typeface="Arial" panose="020B0604020202020204" pitchFamily="34" charset="0"/>
              </a:rPr>
              <a:t>nhờ</a:t>
            </a:r>
            <a:r>
              <a:rPr lang="vi-VN" sz="2400">
                <a:latin typeface="Arial" panose="020B0604020202020204" pitchFamily="34" charset="0"/>
              </a:rPr>
              <a:t> </a:t>
            </a:r>
            <a:r>
              <a:rPr lang="vi-VN" sz="2400" err="1">
                <a:latin typeface="Arial" panose="020B0604020202020204" pitchFamily="34" charset="0"/>
              </a:rPr>
              <a:t>sự</a:t>
            </a:r>
            <a:r>
              <a:rPr lang="vi-VN" sz="2400">
                <a:latin typeface="Arial" panose="020B0604020202020204" pitchFamily="34" charset="0"/>
              </a:rPr>
              <a:t> </a:t>
            </a:r>
            <a:r>
              <a:rPr lang="vi-VN" sz="2400" err="1">
                <a:latin typeface="Arial" panose="020B0604020202020204" pitchFamily="34" charset="0"/>
              </a:rPr>
              <a:t>giúp</a:t>
            </a:r>
            <a:r>
              <a:rPr lang="vi-VN" sz="2400">
                <a:latin typeface="Arial" panose="020B0604020202020204" pitchFamily="34" charset="0"/>
              </a:rPr>
              <a:t> </a:t>
            </a:r>
            <a:r>
              <a:rPr lang="vi-VN" sz="2400" err="1">
                <a:latin typeface="Arial" panose="020B0604020202020204" pitchFamily="34" charset="0"/>
              </a:rPr>
              <a:t>đỡ</a:t>
            </a:r>
            <a:r>
              <a:rPr lang="vi-VN" sz="2400">
                <a:latin typeface="Arial" panose="020B0604020202020204" pitchFamily="34" charset="0"/>
              </a:rPr>
              <a:t> </a:t>
            </a:r>
            <a:r>
              <a:rPr lang="vi-VN" sz="2400" err="1">
                <a:latin typeface="Arial" panose="020B0604020202020204" pitchFamily="34" charset="0"/>
              </a:rPr>
              <a:t>của</a:t>
            </a:r>
            <a:r>
              <a:rPr lang="vi-VN" sz="2400">
                <a:latin typeface="Arial" panose="020B0604020202020204" pitchFamily="34" charset="0"/>
              </a:rPr>
              <a:t> </a:t>
            </a:r>
            <a:r>
              <a:rPr lang="vi-VN" sz="2400" err="1">
                <a:latin typeface="Arial" panose="020B0604020202020204" pitchFamily="34" charset="0"/>
              </a:rPr>
              <a:t>tất</a:t>
            </a:r>
            <a:r>
              <a:rPr lang="vi-VN" sz="2400">
                <a:latin typeface="Arial" panose="020B0604020202020204" pitchFamily="34" charset="0"/>
              </a:rPr>
              <a:t> </a:t>
            </a:r>
            <a:r>
              <a:rPr lang="vi-VN" sz="2400" err="1">
                <a:latin typeface="Arial" panose="020B0604020202020204" pitchFamily="34" charset="0"/>
              </a:rPr>
              <a:t>cả</a:t>
            </a:r>
            <a:r>
              <a:rPr lang="vi-VN" sz="2400">
                <a:latin typeface="Arial" panose="020B0604020202020204" pitchFamily="34" charset="0"/>
              </a:rPr>
              <a:t> </a:t>
            </a:r>
            <a:r>
              <a:rPr lang="vi-VN" sz="2400" err="1">
                <a:latin typeface="Arial" panose="020B0604020202020204" pitchFamily="34" charset="0"/>
              </a:rPr>
              <a:t>mọi</a:t>
            </a:r>
            <a:r>
              <a:rPr lang="vi-VN" sz="2400">
                <a:latin typeface="Arial" panose="020B0604020202020204" pitchFamily="34" charset="0"/>
              </a:rPr>
              <a:t> </a:t>
            </a:r>
            <a:r>
              <a:rPr lang="vi-VN" sz="2400" err="1">
                <a:latin typeface="Arial" panose="020B0604020202020204" pitchFamily="34" charset="0"/>
              </a:rPr>
              <a:t>người</a:t>
            </a:r>
            <a:r>
              <a:rPr lang="vi-VN" sz="2400">
                <a:latin typeface="Arial" panose="020B0604020202020204" pitchFamily="34" charset="0"/>
              </a:rPr>
              <a:t>. Tuy nhiên, do </a:t>
            </a:r>
            <a:r>
              <a:rPr lang="vi-VN" sz="2400" err="1">
                <a:latin typeface="Arial" panose="020B0604020202020204" pitchFamily="34" charset="0"/>
              </a:rPr>
              <a:t>hạn</a:t>
            </a:r>
            <a:r>
              <a:rPr lang="vi-VN" sz="2400">
                <a:latin typeface="Arial" panose="020B0604020202020204" pitchFamily="34" charset="0"/>
              </a:rPr>
              <a:t> </a:t>
            </a:r>
            <a:r>
              <a:rPr lang="vi-VN" sz="2400" err="1">
                <a:latin typeface="Arial" panose="020B0604020202020204" pitchFamily="34" charset="0"/>
              </a:rPr>
              <a:t>chế</a:t>
            </a:r>
            <a:r>
              <a:rPr lang="vi-VN" sz="2400">
                <a:latin typeface="Arial" panose="020B0604020202020204" pitchFamily="34" charset="0"/>
              </a:rPr>
              <a:t> </a:t>
            </a:r>
            <a:r>
              <a:rPr lang="vi-VN" sz="2400" err="1">
                <a:latin typeface="Arial" panose="020B0604020202020204" pitchFamily="34" charset="0"/>
              </a:rPr>
              <a:t>về</a:t>
            </a:r>
            <a:r>
              <a:rPr lang="vi-VN" sz="2400">
                <a:latin typeface="Arial" panose="020B0604020202020204" pitchFamily="34" charset="0"/>
              </a:rPr>
              <a:t> </a:t>
            </a:r>
            <a:r>
              <a:rPr lang="vi-VN" sz="2400" err="1">
                <a:latin typeface="Arial" panose="020B0604020202020204" pitchFamily="34" charset="0"/>
              </a:rPr>
              <a:t>kiến</a:t>
            </a:r>
            <a:r>
              <a:rPr lang="vi-VN" sz="2400">
                <a:latin typeface="Arial" panose="020B0604020202020204" pitchFamily="34" charset="0"/>
              </a:rPr>
              <a:t> </a:t>
            </a:r>
            <a:r>
              <a:rPr lang="vi-VN" sz="2400" err="1">
                <a:latin typeface="Arial" panose="020B0604020202020204" pitchFamily="34" charset="0"/>
              </a:rPr>
              <a:t>thức</a:t>
            </a:r>
            <a:r>
              <a:rPr lang="vi-VN" sz="2400">
                <a:latin typeface="Arial" panose="020B0604020202020204" pitchFamily="34" charset="0"/>
              </a:rPr>
              <a:t> </a:t>
            </a:r>
            <a:r>
              <a:rPr lang="vi-VN" sz="2400" err="1">
                <a:latin typeface="Arial" panose="020B0604020202020204" pitchFamily="34" charset="0"/>
              </a:rPr>
              <a:t>và</a:t>
            </a:r>
            <a:r>
              <a:rPr lang="vi-VN" sz="2400">
                <a:latin typeface="Arial" panose="020B0604020202020204" pitchFamily="34" charset="0"/>
              </a:rPr>
              <a:t> </a:t>
            </a:r>
            <a:r>
              <a:rPr lang="vi-VN" sz="2400" err="1">
                <a:latin typeface="Arial" panose="020B0604020202020204" pitchFamily="34" charset="0"/>
              </a:rPr>
              <a:t>thời</a:t>
            </a:r>
            <a:r>
              <a:rPr lang="vi-VN" sz="2400">
                <a:latin typeface="Arial" panose="020B0604020202020204" pitchFamily="34" charset="0"/>
              </a:rPr>
              <a:t> gian, </a:t>
            </a:r>
            <a:r>
              <a:rPr lang="vi-VN" sz="2400" err="1">
                <a:latin typeface="Arial" panose="020B0604020202020204" pitchFamily="34" charset="0"/>
              </a:rPr>
              <a:t>báo</a:t>
            </a:r>
            <a:r>
              <a:rPr lang="vi-VN" sz="2400">
                <a:latin typeface="Arial" panose="020B0604020202020204" pitchFamily="34" charset="0"/>
              </a:rPr>
              <a:t> </a:t>
            </a:r>
            <a:r>
              <a:rPr lang="vi-VN" sz="2400" err="1">
                <a:latin typeface="Arial" panose="020B0604020202020204" pitchFamily="34" charset="0"/>
              </a:rPr>
              <a:t>cáo</a:t>
            </a:r>
            <a:r>
              <a:rPr lang="vi-VN" sz="2400">
                <a:latin typeface="Arial" panose="020B0604020202020204" pitchFamily="34" charset="0"/>
              </a:rPr>
              <a:t> </a:t>
            </a:r>
            <a:r>
              <a:rPr lang="vi-VN" sz="2400" err="1">
                <a:latin typeface="Arial" panose="020B0604020202020204" pitchFamily="34" charset="0"/>
              </a:rPr>
              <a:t>chắc</a:t>
            </a:r>
            <a:r>
              <a:rPr lang="vi-VN" sz="2400">
                <a:latin typeface="Arial" panose="020B0604020202020204" pitchFamily="34" charset="0"/>
              </a:rPr>
              <a:t> </a:t>
            </a:r>
            <a:r>
              <a:rPr lang="vi-VN" sz="2400" err="1">
                <a:latin typeface="Arial" panose="020B0604020202020204" pitchFamily="34" charset="0"/>
              </a:rPr>
              <a:t>chắn</a:t>
            </a:r>
            <a:r>
              <a:rPr lang="vi-VN" sz="2400">
                <a:latin typeface="Arial" panose="020B0604020202020204" pitchFamily="34" charset="0"/>
              </a:rPr>
              <a:t> </a:t>
            </a:r>
            <a:r>
              <a:rPr lang="vi-VN" sz="2400" err="1">
                <a:latin typeface="Arial" panose="020B0604020202020204" pitchFamily="34" charset="0"/>
              </a:rPr>
              <a:t>còn</a:t>
            </a:r>
            <a:r>
              <a:rPr lang="vi-VN" sz="2400">
                <a:latin typeface="Arial" panose="020B0604020202020204" pitchFamily="34" charset="0"/>
              </a:rPr>
              <a:t> </a:t>
            </a:r>
            <a:r>
              <a:rPr lang="vi-VN" sz="2400" err="1">
                <a:latin typeface="Arial" panose="020B0604020202020204" pitchFamily="34" charset="0"/>
              </a:rPr>
              <a:t>nhiều</a:t>
            </a:r>
            <a:r>
              <a:rPr lang="vi-VN" sz="2400">
                <a:latin typeface="Arial" panose="020B0604020202020204" pitchFamily="34" charset="0"/>
              </a:rPr>
              <a:t> </a:t>
            </a:r>
            <a:r>
              <a:rPr lang="vi-VN" sz="2400" err="1">
                <a:latin typeface="Arial" panose="020B0604020202020204" pitchFamily="34" charset="0"/>
              </a:rPr>
              <a:t>thiếu</a:t>
            </a:r>
            <a:r>
              <a:rPr lang="vi-VN" sz="2400">
                <a:latin typeface="Arial" panose="020B0604020202020204" pitchFamily="34" charset="0"/>
              </a:rPr>
              <a:t> </a:t>
            </a:r>
            <a:r>
              <a:rPr lang="vi-VN" sz="2400" err="1">
                <a:latin typeface="Arial" panose="020B0604020202020204" pitchFamily="34" charset="0"/>
              </a:rPr>
              <a:t>sót</a:t>
            </a:r>
            <a:r>
              <a:rPr lang="vi-VN" sz="2400">
                <a:latin typeface="Arial" panose="020B0604020202020204" pitchFamily="34" charset="0"/>
              </a:rPr>
              <a:t>. Em </a:t>
            </a:r>
            <a:r>
              <a:rPr lang="vi-VN" sz="2400" err="1">
                <a:latin typeface="Arial" panose="020B0604020202020204" pitchFamily="34" charset="0"/>
              </a:rPr>
              <a:t>rất</a:t>
            </a:r>
            <a:r>
              <a:rPr lang="vi-VN" sz="2400">
                <a:latin typeface="Arial" panose="020B0604020202020204" pitchFamily="34" charset="0"/>
              </a:rPr>
              <a:t> mong </a:t>
            </a:r>
            <a:r>
              <a:rPr lang="vi-VN" sz="2400" err="1">
                <a:latin typeface="Arial" panose="020B0604020202020204" pitchFamily="34" charset="0"/>
              </a:rPr>
              <a:t>nhận</a:t>
            </a:r>
            <a:r>
              <a:rPr lang="vi-VN" sz="2400">
                <a:latin typeface="Arial" panose="020B0604020202020204" pitchFamily="34" charset="0"/>
              </a:rPr>
              <a:t> </a:t>
            </a:r>
            <a:r>
              <a:rPr lang="vi-VN" sz="2400" err="1">
                <a:latin typeface="Arial" panose="020B0604020202020204" pitchFamily="34" charset="0"/>
              </a:rPr>
              <a:t>được</a:t>
            </a:r>
            <a:r>
              <a:rPr lang="vi-VN" sz="2400">
                <a:latin typeface="Arial" panose="020B0604020202020204" pitchFamily="34" charset="0"/>
              </a:rPr>
              <a:t> </a:t>
            </a:r>
            <a:r>
              <a:rPr lang="vi-VN" sz="2400" err="1">
                <a:latin typeface="Arial" panose="020B0604020202020204" pitchFamily="34" charset="0"/>
              </a:rPr>
              <a:t>những</a:t>
            </a:r>
            <a:r>
              <a:rPr lang="vi-VN" sz="2400">
                <a:latin typeface="Arial" panose="020B0604020202020204" pitchFamily="34" charset="0"/>
              </a:rPr>
              <a:t> </a:t>
            </a:r>
            <a:r>
              <a:rPr lang="vi-VN" sz="2400" err="1">
                <a:latin typeface="Arial" panose="020B0604020202020204" pitchFamily="34" charset="0"/>
              </a:rPr>
              <a:t>góp</a:t>
            </a:r>
            <a:r>
              <a:rPr lang="vi-VN" sz="2400">
                <a:latin typeface="Arial" panose="020B0604020202020204" pitchFamily="34" charset="0"/>
              </a:rPr>
              <a:t> ý </a:t>
            </a:r>
            <a:r>
              <a:rPr lang="vi-VN" sz="2400" err="1">
                <a:latin typeface="Arial" panose="020B0604020202020204" pitchFamily="34" charset="0"/>
              </a:rPr>
              <a:t>quý</a:t>
            </a:r>
            <a:r>
              <a:rPr lang="vi-VN" sz="2400">
                <a:latin typeface="Arial" panose="020B0604020202020204" pitchFamily="34" charset="0"/>
              </a:rPr>
              <a:t> </a:t>
            </a:r>
            <a:r>
              <a:rPr lang="vi-VN" sz="2400" err="1">
                <a:latin typeface="Arial" panose="020B0604020202020204" pitchFamily="34" charset="0"/>
              </a:rPr>
              <a:t>báu</a:t>
            </a:r>
            <a:r>
              <a:rPr lang="vi-VN" sz="2400">
                <a:latin typeface="Arial" panose="020B0604020202020204" pitchFamily="34" charset="0"/>
              </a:rPr>
              <a:t> </a:t>
            </a:r>
            <a:r>
              <a:rPr lang="vi-VN" sz="2400" err="1">
                <a:latin typeface="Arial" panose="020B0604020202020204" pitchFamily="34" charset="0"/>
              </a:rPr>
              <a:t>từ</a:t>
            </a:r>
            <a:r>
              <a:rPr lang="vi-VN" sz="2400">
                <a:latin typeface="Arial" panose="020B0604020202020204" pitchFamily="34" charset="0"/>
              </a:rPr>
              <a:t> </a:t>
            </a:r>
            <a:r>
              <a:rPr lang="vi-VN" sz="2400" err="1">
                <a:latin typeface="Arial" panose="020B0604020202020204" pitchFamily="34" charset="0"/>
              </a:rPr>
              <a:t>quý</a:t>
            </a:r>
            <a:r>
              <a:rPr lang="vi-VN" sz="2400">
                <a:latin typeface="Arial" panose="020B0604020202020204" pitchFamily="34" charset="0"/>
              </a:rPr>
              <a:t> </a:t>
            </a:r>
            <a:r>
              <a:rPr lang="vi-VN" sz="2400" err="1">
                <a:latin typeface="Arial" panose="020B0604020202020204" pitchFamily="34" charset="0"/>
              </a:rPr>
              <a:t>thầy</a:t>
            </a:r>
            <a:r>
              <a:rPr lang="vi-VN" sz="2400">
                <a:latin typeface="Arial" panose="020B0604020202020204" pitchFamily="34" charset="0"/>
              </a:rPr>
              <a:t> cô </a:t>
            </a:r>
            <a:r>
              <a:rPr lang="vi-VN" sz="2400" err="1">
                <a:latin typeface="Arial" panose="020B0604020202020204" pitchFamily="34" charset="0"/>
              </a:rPr>
              <a:t>và</a:t>
            </a:r>
            <a:r>
              <a:rPr lang="vi-VN" sz="2400">
                <a:latin typeface="Arial" panose="020B0604020202020204" pitchFamily="34" charset="0"/>
              </a:rPr>
              <a:t> </a:t>
            </a:r>
            <a:r>
              <a:rPr lang="vi-VN" sz="2400" err="1">
                <a:latin typeface="Arial" panose="020B0604020202020204" pitchFamily="34" charset="0"/>
              </a:rPr>
              <a:t>các</a:t>
            </a:r>
            <a:r>
              <a:rPr lang="vi-VN" sz="2400">
                <a:latin typeface="Arial" panose="020B0604020202020204" pitchFamily="34" charset="0"/>
              </a:rPr>
              <a:t> </a:t>
            </a:r>
            <a:r>
              <a:rPr lang="vi-VN" sz="2400" err="1">
                <a:latin typeface="Arial" panose="020B0604020202020204" pitchFamily="34" charset="0"/>
              </a:rPr>
              <a:t>bạn</a:t>
            </a:r>
            <a:r>
              <a:rPr lang="vi-VN" sz="2400">
                <a:latin typeface="Arial" panose="020B0604020202020204" pitchFamily="34" charset="0"/>
              </a:rPr>
              <a:t> </a:t>
            </a:r>
            <a:r>
              <a:rPr lang="vi-VN" sz="2400" err="1">
                <a:latin typeface="Arial" panose="020B0604020202020204" pitchFamily="34" charset="0"/>
              </a:rPr>
              <a:t>để</a:t>
            </a:r>
            <a:r>
              <a:rPr lang="vi-VN" sz="2400">
                <a:latin typeface="Arial" panose="020B0604020202020204" pitchFamily="34" charset="0"/>
              </a:rPr>
              <a:t> </a:t>
            </a:r>
            <a:r>
              <a:rPr lang="vi-VN" sz="2400" err="1">
                <a:latin typeface="Arial" panose="020B0604020202020204" pitchFamily="34" charset="0"/>
              </a:rPr>
              <a:t>đề</a:t>
            </a:r>
            <a:r>
              <a:rPr lang="vi-VN" sz="2400">
                <a:latin typeface="Arial" panose="020B0604020202020204" pitchFamily="34" charset="0"/>
              </a:rPr>
              <a:t> </a:t>
            </a:r>
            <a:r>
              <a:rPr lang="vi-VN" sz="2400" err="1">
                <a:latin typeface="Arial" panose="020B0604020202020204" pitchFamily="34" charset="0"/>
              </a:rPr>
              <a:t>tài</a:t>
            </a:r>
            <a:r>
              <a:rPr lang="vi-VN" sz="2400">
                <a:latin typeface="Arial" panose="020B0604020202020204" pitchFamily="34" charset="0"/>
              </a:rPr>
              <a:t> </a:t>
            </a:r>
            <a:r>
              <a:rPr lang="vi-VN" sz="2400" err="1">
                <a:latin typeface="Arial" panose="020B0604020202020204" pitchFamily="34" charset="0"/>
              </a:rPr>
              <a:t>ngày</a:t>
            </a:r>
            <a:r>
              <a:rPr lang="vi-VN" sz="2400">
                <a:latin typeface="Arial" panose="020B0604020202020204" pitchFamily="34" charset="0"/>
              </a:rPr>
              <a:t> </a:t>
            </a:r>
            <a:r>
              <a:rPr lang="vi-VN" sz="2400" err="1">
                <a:latin typeface="Arial" panose="020B0604020202020204" pitchFamily="34" charset="0"/>
              </a:rPr>
              <a:t>càng</a:t>
            </a:r>
            <a:r>
              <a:rPr lang="vi-VN" sz="2400">
                <a:latin typeface="Arial" panose="020B0604020202020204" pitchFamily="34" charset="0"/>
              </a:rPr>
              <a:t> </a:t>
            </a:r>
            <a:r>
              <a:rPr lang="vi-VN" sz="2400" err="1">
                <a:latin typeface="Arial" panose="020B0604020202020204" pitchFamily="34" charset="0"/>
              </a:rPr>
              <a:t>hoàn</a:t>
            </a:r>
            <a:r>
              <a:rPr lang="vi-VN" sz="2400">
                <a:latin typeface="Arial" panose="020B0604020202020204" pitchFamily="34" charset="0"/>
              </a:rPr>
              <a:t> </a:t>
            </a:r>
            <a:r>
              <a:rPr lang="vi-VN" sz="2400" err="1">
                <a:latin typeface="Arial" panose="020B0604020202020204" pitchFamily="34" charset="0"/>
              </a:rPr>
              <a:t>thiện</a:t>
            </a:r>
            <a:r>
              <a:rPr lang="vi-VN" sz="2400">
                <a:latin typeface="Arial" panose="020B0604020202020204" pitchFamily="34" charset="0"/>
              </a:rPr>
              <a:t> hơn.</a:t>
            </a:r>
          </a:p>
          <a:p>
            <a:pPr marL="0" indent="0" algn="just">
              <a:lnSpc>
                <a:spcPct val="170000"/>
              </a:lnSpc>
              <a:buNone/>
            </a:pPr>
            <a:r>
              <a:rPr lang="vi-VN" sz="2400">
                <a:latin typeface="Arial" panose="020B0604020202020204" pitchFamily="34" charset="0"/>
              </a:rPr>
              <a:t>Xin chân </a:t>
            </a:r>
            <a:r>
              <a:rPr lang="vi-VN" sz="2400" err="1">
                <a:latin typeface="Arial" panose="020B0604020202020204" pitchFamily="34" charset="0"/>
              </a:rPr>
              <a:t>thành</a:t>
            </a:r>
            <a:r>
              <a:rPr lang="vi-VN" sz="2400">
                <a:latin typeface="Arial" panose="020B0604020202020204" pitchFamily="34" charset="0"/>
              </a:rPr>
              <a:t> </a:t>
            </a:r>
            <a:r>
              <a:rPr lang="vi-VN" sz="2400" err="1">
                <a:latin typeface="Arial" panose="020B0604020202020204" pitchFamily="34" charset="0"/>
              </a:rPr>
              <a:t>cảm</a:t>
            </a:r>
            <a:r>
              <a:rPr lang="vi-VN" sz="2400">
                <a:latin typeface="Arial" panose="020B0604020202020204" pitchFamily="34" charset="0"/>
              </a:rPr>
              <a:t> ơn!</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8BA2-E3ED-4CAB-B081-4D88571F1CFC}"/>
              </a:ext>
            </a:extLst>
          </p:cNvPr>
          <p:cNvSpPr>
            <a:spLocks noGrp="1"/>
          </p:cNvSpPr>
          <p:nvPr>
            <p:ph type="title"/>
          </p:nvPr>
        </p:nvSpPr>
        <p:spPr/>
        <p:txBody>
          <a:bodyPr>
            <a:normAutofit/>
          </a:bodyPr>
          <a:lstStyle/>
          <a:p>
            <a:r>
              <a:rPr lang="vi-VN" sz="3100"/>
              <a:t>3. </a:t>
            </a:r>
            <a:r>
              <a:rPr lang="vi-VN" sz="3100" err="1"/>
              <a:t>Đối</a:t>
            </a:r>
            <a:r>
              <a:rPr lang="vi-VN" sz="3100"/>
              <a:t> </a:t>
            </a:r>
            <a:r>
              <a:rPr lang="vi-VN" sz="3100" err="1"/>
              <a:t>tượng</a:t>
            </a:r>
            <a:r>
              <a:rPr lang="vi-VN" sz="3100"/>
              <a:t> </a:t>
            </a:r>
            <a:r>
              <a:rPr lang="vi-VN" sz="3100" err="1"/>
              <a:t>và</a:t>
            </a:r>
            <a:r>
              <a:rPr lang="vi-VN" sz="3100"/>
              <a:t> </a:t>
            </a:r>
            <a:r>
              <a:rPr lang="vi-VN" sz="3100" err="1"/>
              <a:t>phạm</a:t>
            </a:r>
            <a:r>
              <a:rPr lang="vi-VN" sz="3100"/>
              <a:t> vi nghiên </a:t>
            </a:r>
            <a:r>
              <a:rPr lang="vi-VN" sz="3100" err="1"/>
              <a:t>cứu</a:t>
            </a:r>
            <a:br>
              <a:rPr lang="vi-VN"/>
            </a:br>
            <a:endParaRPr lang="vi-VN"/>
          </a:p>
        </p:txBody>
      </p:sp>
      <p:sp>
        <p:nvSpPr>
          <p:cNvPr id="3" name="Content Placeholder 2">
            <a:extLst>
              <a:ext uri="{FF2B5EF4-FFF2-40B4-BE49-F238E27FC236}">
                <a16:creationId xmlns:a16="http://schemas.microsoft.com/office/drawing/2014/main" id="{0C802065-F3D7-4D71-B3D0-5B4A0284C2F7}"/>
              </a:ext>
            </a:extLst>
          </p:cNvPr>
          <p:cNvSpPr>
            <a:spLocks noGrp="1"/>
          </p:cNvSpPr>
          <p:nvPr>
            <p:ph idx="1"/>
          </p:nvPr>
        </p:nvSpPr>
        <p:spPr/>
        <p:txBody>
          <a:bodyPr>
            <a:normAutofit/>
          </a:bodyPr>
          <a:lstStyle/>
          <a:p>
            <a:pPr marL="0" indent="0">
              <a:buNone/>
            </a:pPr>
            <a:r>
              <a:rPr lang="vi-VN" sz="1900" b="1" err="1">
                <a:latin typeface="Arial" panose="020B0604020202020204" pitchFamily="34" charset="0"/>
              </a:rPr>
              <a:t>Đối</a:t>
            </a:r>
            <a:r>
              <a:rPr lang="vi-VN" sz="1900" b="1">
                <a:latin typeface="Arial" panose="020B0604020202020204" pitchFamily="34" charset="0"/>
              </a:rPr>
              <a:t> </a:t>
            </a:r>
            <a:r>
              <a:rPr lang="vi-VN" sz="1900" b="1" err="1">
                <a:latin typeface="Arial" panose="020B0604020202020204" pitchFamily="34" charset="0"/>
              </a:rPr>
              <a:t>tượng</a:t>
            </a:r>
            <a:r>
              <a:rPr lang="vi-VN" sz="1900" b="1">
                <a:latin typeface="Arial" panose="020B0604020202020204" pitchFamily="34" charset="0"/>
              </a:rPr>
              <a:t> nghiên </a:t>
            </a:r>
            <a:r>
              <a:rPr lang="vi-VN" sz="1900" b="1" err="1">
                <a:latin typeface="Arial" panose="020B0604020202020204" pitchFamily="34" charset="0"/>
              </a:rPr>
              <a:t>cứu</a:t>
            </a:r>
            <a:r>
              <a:rPr lang="vi-VN" sz="1900" b="1">
                <a:latin typeface="Arial" panose="020B0604020202020204" pitchFamily="34" charset="0"/>
              </a:rPr>
              <a:t>:</a:t>
            </a:r>
          </a:p>
          <a:p>
            <a:pPr marL="0" indent="0" algn="just">
              <a:buNone/>
            </a:pPr>
            <a:r>
              <a:rPr lang="vi-VN" sz="1900">
                <a:latin typeface="Arial" panose="020B0604020202020204" pitchFamily="34" charset="0"/>
              </a:rPr>
              <a:t>	</a:t>
            </a:r>
            <a:r>
              <a:rPr lang="vi-VN" sz="1900" err="1">
                <a:latin typeface="Arial" panose="020B0604020202020204" pitchFamily="34" charset="0"/>
              </a:rPr>
              <a:t>Đề</a:t>
            </a:r>
            <a:r>
              <a:rPr lang="vi-VN" sz="1900">
                <a:latin typeface="Arial" panose="020B0604020202020204" pitchFamily="34" charset="0"/>
              </a:rPr>
              <a:t> </a:t>
            </a:r>
            <a:r>
              <a:rPr lang="vi-VN" sz="1900" err="1">
                <a:latin typeface="Arial" panose="020B0604020202020204" pitchFamily="34" charset="0"/>
              </a:rPr>
              <a:t>tài</a:t>
            </a:r>
            <a:r>
              <a:rPr lang="vi-VN" sz="1900">
                <a:latin typeface="Arial" panose="020B0604020202020204" pitchFamily="34" charset="0"/>
              </a:rPr>
              <a:t> </a:t>
            </a:r>
            <a:r>
              <a:rPr lang="vi-VN" sz="1900" err="1">
                <a:latin typeface="Arial" panose="020B0604020202020204" pitchFamily="34" charset="0"/>
              </a:rPr>
              <a:t>tập</a:t>
            </a:r>
            <a:r>
              <a:rPr lang="vi-VN" sz="1900">
                <a:latin typeface="Arial" panose="020B0604020202020204" pitchFamily="34" charset="0"/>
              </a:rPr>
              <a:t> trung </a:t>
            </a:r>
            <a:r>
              <a:rPr lang="vi-VN" sz="1900" err="1">
                <a:latin typeface="Arial" panose="020B0604020202020204" pitchFamily="34" charset="0"/>
              </a:rPr>
              <a:t>vào</a:t>
            </a:r>
            <a:r>
              <a:rPr lang="vi-VN" sz="1900">
                <a:latin typeface="Arial" panose="020B0604020202020204" pitchFamily="34" charset="0"/>
              </a:rPr>
              <a:t> </a:t>
            </a:r>
            <a:r>
              <a:rPr lang="vi-VN" sz="1900" err="1">
                <a:latin typeface="Arial" panose="020B0604020202020204" pitchFamily="34" charset="0"/>
              </a:rPr>
              <a:t>kỹ</a:t>
            </a:r>
            <a:r>
              <a:rPr lang="vi-VN" sz="1900">
                <a:latin typeface="Arial" panose="020B0604020202020204" pitchFamily="34" charset="0"/>
              </a:rPr>
              <a:t> </a:t>
            </a:r>
            <a:r>
              <a:rPr lang="vi-VN" sz="1900" err="1">
                <a:latin typeface="Arial" panose="020B0604020202020204" pitchFamily="34" charset="0"/>
              </a:rPr>
              <a:t>thuật</a:t>
            </a:r>
            <a:r>
              <a:rPr lang="vi-VN" sz="1900">
                <a:latin typeface="Arial" panose="020B0604020202020204" pitchFamily="34" charset="0"/>
              </a:rPr>
              <a:t> </a:t>
            </a:r>
            <a:r>
              <a:rPr lang="vi-VN" sz="1900" err="1">
                <a:latin typeface="Arial" panose="020B0604020202020204" pitchFamily="34" charset="0"/>
              </a:rPr>
              <a:t>phát</a:t>
            </a:r>
            <a:r>
              <a:rPr lang="vi-VN" sz="1900">
                <a:latin typeface="Arial" panose="020B0604020202020204" pitchFamily="34" charset="0"/>
              </a:rPr>
              <a:t> </a:t>
            </a:r>
            <a:r>
              <a:rPr lang="vi-VN" sz="1900" err="1">
                <a:latin typeface="Arial" panose="020B0604020202020204" pitchFamily="34" charset="0"/>
              </a:rPr>
              <a:t>hiện</a:t>
            </a:r>
            <a:r>
              <a:rPr lang="vi-VN" sz="1900">
                <a:latin typeface="Arial" panose="020B0604020202020204" pitchFamily="34" charset="0"/>
              </a:rPr>
              <a:t> </a:t>
            </a:r>
            <a:r>
              <a:rPr lang="vi-VN" sz="1900" err="1">
                <a:latin typeface="Arial" panose="020B0604020202020204" pitchFamily="34" charset="0"/>
              </a:rPr>
              <a:t>cạnh</a:t>
            </a:r>
            <a:r>
              <a:rPr lang="vi-VN" sz="1900">
                <a:latin typeface="Arial" panose="020B0604020202020204" pitchFamily="34" charset="0"/>
              </a:rPr>
              <a:t> </a:t>
            </a:r>
            <a:r>
              <a:rPr lang="vi-VN" sz="1900" err="1">
                <a:latin typeface="Arial" panose="020B0604020202020204" pitchFamily="34" charset="0"/>
              </a:rPr>
              <a:t>Robert</a:t>
            </a:r>
            <a:r>
              <a:rPr lang="vi-VN" sz="1900">
                <a:latin typeface="Arial" panose="020B0604020202020204" pitchFamily="34" charset="0"/>
              </a:rPr>
              <a:t>, </a:t>
            </a:r>
            <a:r>
              <a:rPr lang="vi-VN" sz="1900" err="1">
                <a:latin typeface="Arial" panose="020B0604020202020204" pitchFamily="34" charset="0"/>
              </a:rPr>
              <a:t>một</a:t>
            </a:r>
            <a:r>
              <a:rPr lang="vi-VN" sz="1900">
                <a:latin typeface="Arial" panose="020B0604020202020204" pitchFamily="34" charset="0"/>
              </a:rPr>
              <a:t> phương </a:t>
            </a:r>
            <a:r>
              <a:rPr lang="vi-VN" sz="1900" err="1">
                <a:latin typeface="Arial" panose="020B0604020202020204" pitchFamily="34" charset="0"/>
              </a:rPr>
              <a:t>pháp</a:t>
            </a:r>
            <a:r>
              <a:rPr lang="vi-VN" sz="1900">
                <a:latin typeface="Arial" panose="020B0604020202020204" pitchFamily="34" charset="0"/>
              </a:rPr>
              <a:t> cơ </a:t>
            </a:r>
            <a:r>
              <a:rPr lang="vi-VN" sz="1900" err="1">
                <a:latin typeface="Arial" panose="020B0604020202020204" pitchFamily="34" charset="0"/>
              </a:rPr>
              <a:t>bản</a:t>
            </a:r>
            <a:r>
              <a:rPr lang="vi-VN" sz="1900">
                <a:latin typeface="Arial" panose="020B0604020202020204" pitchFamily="34" charset="0"/>
              </a:rPr>
              <a:t> trong </a:t>
            </a:r>
            <a:r>
              <a:rPr lang="vi-VN" sz="1900" err="1">
                <a:latin typeface="Arial" panose="020B0604020202020204" pitchFamily="34" charset="0"/>
              </a:rPr>
              <a:t>xử</a:t>
            </a:r>
            <a:r>
              <a:rPr lang="vi-VN" sz="1900">
                <a:latin typeface="Arial" panose="020B0604020202020204" pitchFamily="34" charset="0"/>
              </a:rPr>
              <a:t> </a:t>
            </a:r>
            <a:r>
              <a:rPr lang="vi-VN" sz="1900" err="1">
                <a:latin typeface="Arial" panose="020B0604020202020204" pitchFamily="34" charset="0"/>
              </a:rPr>
              <a:t>lý</a:t>
            </a:r>
            <a:r>
              <a:rPr lang="vi-VN" sz="1900">
                <a:latin typeface="Arial" panose="020B0604020202020204" pitchFamily="34" charset="0"/>
              </a:rPr>
              <a:t> </a:t>
            </a:r>
            <a:r>
              <a:rPr lang="vi-VN" sz="1900" err="1">
                <a:latin typeface="Arial" panose="020B0604020202020204" pitchFamily="34" charset="0"/>
              </a:rPr>
              <a:t>ảnh</a:t>
            </a:r>
            <a:r>
              <a:rPr lang="vi-VN" sz="1900">
                <a:latin typeface="Arial" panose="020B0604020202020204" pitchFamily="34" charset="0"/>
              </a:rPr>
              <a:t> </a:t>
            </a:r>
            <a:r>
              <a:rPr lang="vi-VN" sz="1900" err="1">
                <a:latin typeface="Arial" panose="020B0604020202020204" pitchFamily="34" charset="0"/>
              </a:rPr>
              <a:t>số</a:t>
            </a:r>
            <a:r>
              <a:rPr lang="vi-VN" sz="1900">
                <a:latin typeface="Arial" panose="020B0604020202020204" pitchFamily="34" charset="0"/>
              </a:rPr>
              <a:t>. </a:t>
            </a:r>
            <a:r>
              <a:rPr lang="vi-VN" sz="1900" err="1">
                <a:latin typeface="Arial" panose="020B0604020202020204" pitchFamily="34" charset="0"/>
              </a:rPr>
              <a:t>Kỹ</a:t>
            </a:r>
            <a:r>
              <a:rPr lang="vi-VN" sz="1900">
                <a:latin typeface="Arial" panose="020B0604020202020204" pitchFamily="34" charset="0"/>
              </a:rPr>
              <a:t> </a:t>
            </a:r>
            <a:r>
              <a:rPr lang="vi-VN" sz="1900" err="1">
                <a:latin typeface="Arial" panose="020B0604020202020204" pitchFamily="34" charset="0"/>
              </a:rPr>
              <a:t>thuật</a:t>
            </a:r>
            <a:r>
              <a:rPr lang="vi-VN" sz="1900">
                <a:latin typeface="Arial" panose="020B0604020202020204" pitchFamily="34" charset="0"/>
              </a:rPr>
              <a:t> </a:t>
            </a:r>
            <a:r>
              <a:rPr lang="vi-VN" sz="1900" err="1">
                <a:latin typeface="Arial" panose="020B0604020202020204" pitchFamily="34" charset="0"/>
              </a:rPr>
              <a:t>này</a:t>
            </a:r>
            <a:r>
              <a:rPr lang="vi-VN" sz="1900">
                <a:latin typeface="Arial" panose="020B0604020202020204" pitchFamily="34" charset="0"/>
              </a:rPr>
              <a:t> </a:t>
            </a:r>
            <a:r>
              <a:rPr lang="vi-VN" sz="1900" err="1">
                <a:latin typeface="Arial" panose="020B0604020202020204" pitchFamily="34" charset="0"/>
              </a:rPr>
              <a:t>sử</a:t>
            </a:r>
            <a:r>
              <a:rPr lang="vi-VN" sz="1900">
                <a:latin typeface="Arial" panose="020B0604020202020204" pitchFamily="34" charset="0"/>
              </a:rPr>
              <a:t> </a:t>
            </a:r>
            <a:r>
              <a:rPr lang="vi-VN" sz="1900" err="1">
                <a:latin typeface="Arial" panose="020B0604020202020204" pitchFamily="34" charset="0"/>
              </a:rPr>
              <a:t>dụng</a:t>
            </a:r>
            <a:r>
              <a:rPr lang="vi-VN" sz="1900">
                <a:latin typeface="Arial" panose="020B0604020202020204" pitchFamily="34" charset="0"/>
              </a:rPr>
              <a:t> </a:t>
            </a:r>
            <a:r>
              <a:rPr lang="vi-VN" sz="1900" err="1">
                <a:latin typeface="Arial" panose="020B0604020202020204" pitchFamily="34" charset="0"/>
              </a:rPr>
              <a:t>mặt</a:t>
            </a:r>
            <a:r>
              <a:rPr lang="vi-VN" sz="1900">
                <a:latin typeface="Arial" panose="020B0604020202020204" pitchFamily="34" charset="0"/>
              </a:rPr>
              <a:t> </a:t>
            </a:r>
            <a:r>
              <a:rPr lang="vi-VN" sz="1900" err="1">
                <a:latin typeface="Arial" panose="020B0604020202020204" pitchFamily="34" charset="0"/>
              </a:rPr>
              <a:t>nạ</a:t>
            </a:r>
            <a:r>
              <a:rPr lang="vi-VN" sz="1900">
                <a:latin typeface="Arial" panose="020B0604020202020204" pitchFamily="34" charset="0"/>
              </a:rPr>
              <a:t> </a:t>
            </a:r>
            <a:r>
              <a:rPr lang="vi-VN" sz="1900" err="1">
                <a:latin typeface="Arial" panose="020B0604020202020204" pitchFamily="34" charset="0"/>
              </a:rPr>
              <a:t>tích</a:t>
            </a:r>
            <a:r>
              <a:rPr lang="vi-VN" sz="1900">
                <a:latin typeface="Arial" panose="020B0604020202020204" pitchFamily="34" charset="0"/>
              </a:rPr>
              <a:t> </a:t>
            </a:r>
            <a:r>
              <a:rPr lang="vi-VN" sz="1900" err="1">
                <a:latin typeface="Arial" panose="020B0604020202020204" pitchFamily="34" charset="0"/>
              </a:rPr>
              <a:t>chập</a:t>
            </a:r>
            <a:r>
              <a:rPr lang="vi-VN" sz="1900">
                <a:latin typeface="Arial" panose="020B0604020202020204" pitchFamily="34" charset="0"/>
              </a:rPr>
              <a:t> 2x2 </a:t>
            </a:r>
            <a:r>
              <a:rPr lang="vi-VN" sz="1900" err="1">
                <a:latin typeface="Arial" panose="020B0604020202020204" pitchFamily="34" charset="0"/>
              </a:rPr>
              <a:t>để</a:t>
            </a:r>
            <a:r>
              <a:rPr lang="vi-VN" sz="1900">
                <a:latin typeface="Arial" panose="020B0604020202020204" pitchFamily="34" charset="0"/>
              </a:rPr>
              <a:t> </a:t>
            </a:r>
            <a:r>
              <a:rPr lang="vi-VN" sz="1900" err="1">
                <a:latin typeface="Arial" panose="020B0604020202020204" pitchFamily="34" charset="0"/>
              </a:rPr>
              <a:t>tính</a:t>
            </a:r>
            <a:r>
              <a:rPr lang="vi-VN" sz="1900">
                <a:latin typeface="Arial" panose="020B0604020202020204" pitchFamily="34" charset="0"/>
              </a:rPr>
              <a:t> </a:t>
            </a:r>
            <a:r>
              <a:rPr lang="vi-VN" sz="1900" err="1">
                <a:latin typeface="Arial" panose="020B0604020202020204" pitchFamily="34" charset="0"/>
              </a:rPr>
              <a:t>gradient</a:t>
            </a:r>
            <a:r>
              <a:rPr lang="vi-VN" sz="1900">
                <a:latin typeface="Arial" panose="020B0604020202020204" pitchFamily="34" charset="0"/>
              </a:rPr>
              <a:t> theo hai </a:t>
            </a:r>
            <a:r>
              <a:rPr lang="vi-VN" sz="1900" err="1">
                <a:latin typeface="Arial" panose="020B0604020202020204" pitchFamily="34" charset="0"/>
              </a:rPr>
              <a:t>hướng</a:t>
            </a:r>
            <a:r>
              <a:rPr lang="vi-VN" sz="1900">
                <a:latin typeface="Arial" panose="020B0604020202020204" pitchFamily="34" charset="0"/>
              </a:rPr>
              <a:t> </a:t>
            </a:r>
            <a:r>
              <a:rPr lang="vi-VN" sz="1900" err="1">
                <a:latin typeface="Arial" panose="020B0604020202020204" pitchFamily="34" charset="0"/>
              </a:rPr>
              <a:t>chéo</a:t>
            </a:r>
            <a:r>
              <a:rPr lang="vi-VN" sz="1900">
                <a:latin typeface="Arial" panose="020B0604020202020204" pitchFamily="34" charset="0"/>
              </a:rPr>
              <a:t>, </a:t>
            </a:r>
            <a:r>
              <a:rPr lang="vi-VN" sz="1900" err="1">
                <a:latin typeface="Arial" panose="020B0604020202020204" pitchFamily="34" charset="0"/>
              </a:rPr>
              <a:t>giúp</a:t>
            </a:r>
            <a:r>
              <a:rPr lang="vi-VN" sz="1900">
                <a:latin typeface="Arial" panose="020B0604020202020204" pitchFamily="34" charset="0"/>
              </a:rPr>
              <a:t> </a:t>
            </a:r>
            <a:r>
              <a:rPr lang="vi-VN" sz="1900" err="1">
                <a:latin typeface="Arial" panose="020B0604020202020204" pitchFamily="34" charset="0"/>
              </a:rPr>
              <a:t>xác</a:t>
            </a:r>
            <a:r>
              <a:rPr lang="vi-VN" sz="1900">
                <a:latin typeface="Arial" panose="020B0604020202020204" pitchFamily="34" charset="0"/>
              </a:rPr>
              <a:t> </a:t>
            </a:r>
            <a:r>
              <a:rPr lang="vi-VN" sz="1900" err="1">
                <a:latin typeface="Arial" panose="020B0604020202020204" pitchFamily="34" charset="0"/>
              </a:rPr>
              <a:t>định</a:t>
            </a:r>
            <a:r>
              <a:rPr lang="vi-VN" sz="1900">
                <a:latin typeface="Arial" panose="020B0604020202020204" pitchFamily="34" charset="0"/>
              </a:rPr>
              <a:t> </a:t>
            </a:r>
            <a:r>
              <a:rPr lang="vi-VN" sz="1900" err="1">
                <a:latin typeface="Arial" panose="020B0604020202020204" pitchFamily="34" charset="0"/>
              </a:rPr>
              <a:t>các</a:t>
            </a:r>
            <a:r>
              <a:rPr lang="vi-VN" sz="1900">
                <a:latin typeface="Arial" panose="020B0604020202020204" pitchFamily="34" charset="0"/>
              </a:rPr>
              <a:t> </a:t>
            </a:r>
            <a:r>
              <a:rPr lang="vi-VN" sz="1900" err="1">
                <a:latin typeface="Arial" panose="020B0604020202020204" pitchFamily="34" charset="0"/>
              </a:rPr>
              <a:t>vùng</a:t>
            </a:r>
            <a:r>
              <a:rPr lang="vi-VN" sz="1900">
                <a:latin typeface="Arial" panose="020B0604020202020204" pitchFamily="34" charset="0"/>
              </a:rPr>
              <a:t> </a:t>
            </a:r>
            <a:r>
              <a:rPr lang="vi-VN" sz="1900" err="1">
                <a:latin typeface="Arial" panose="020B0604020202020204" pitchFamily="34" charset="0"/>
              </a:rPr>
              <a:t>có</a:t>
            </a:r>
            <a:r>
              <a:rPr lang="vi-VN" sz="1900">
                <a:latin typeface="Arial" panose="020B0604020202020204" pitchFamily="34" charset="0"/>
              </a:rPr>
              <a:t> </a:t>
            </a:r>
            <a:r>
              <a:rPr lang="vi-VN" sz="1900" err="1">
                <a:latin typeface="Arial" panose="020B0604020202020204" pitchFamily="34" charset="0"/>
              </a:rPr>
              <a:t>sự</a:t>
            </a:r>
            <a:r>
              <a:rPr lang="vi-VN" sz="1900">
                <a:latin typeface="Arial" panose="020B0604020202020204" pitchFamily="34" charset="0"/>
              </a:rPr>
              <a:t> thay </a:t>
            </a:r>
            <a:r>
              <a:rPr lang="vi-VN" sz="1900" err="1">
                <a:latin typeface="Arial" panose="020B0604020202020204" pitchFamily="34" charset="0"/>
              </a:rPr>
              <a:t>đổi</a:t>
            </a:r>
            <a:r>
              <a:rPr lang="vi-VN" sz="1900">
                <a:latin typeface="Arial" panose="020B0604020202020204" pitchFamily="34" charset="0"/>
              </a:rPr>
              <a:t> </a:t>
            </a:r>
            <a:r>
              <a:rPr lang="vi-VN" sz="1900" err="1">
                <a:latin typeface="Arial" panose="020B0604020202020204" pitchFamily="34" charset="0"/>
              </a:rPr>
              <a:t>mạnh</a:t>
            </a:r>
            <a:r>
              <a:rPr lang="vi-VN" sz="1900">
                <a:latin typeface="Arial" panose="020B0604020202020204" pitchFamily="34" charset="0"/>
              </a:rPr>
              <a:t> </a:t>
            </a:r>
            <a:r>
              <a:rPr lang="vi-VN" sz="1900" err="1">
                <a:latin typeface="Arial" panose="020B0604020202020204" pitchFamily="34" charset="0"/>
              </a:rPr>
              <a:t>về</a:t>
            </a:r>
            <a:r>
              <a:rPr lang="vi-VN" sz="1900">
                <a:latin typeface="Arial" panose="020B0604020202020204" pitchFamily="34" charset="0"/>
              </a:rPr>
              <a:t> </a:t>
            </a:r>
            <a:r>
              <a:rPr lang="vi-VN" sz="1900" err="1">
                <a:latin typeface="Arial" panose="020B0604020202020204" pitchFamily="34" charset="0"/>
              </a:rPr>
              <a:t>cường</a:t>
            </a:r>
            <a:r>
              <a:rPr lang="vi-VN" sz="1900">
                <a:latin typeface="Arial" panose="020B0604020202020204" pitchFamily="34" charset="0"/>
              </a:rPr>
              <a:t> </a:t>
            </a:r>
            <a:r>
              <a:rPr lang="vi-VN" sz="1900" err="1">
                <a:latin typeface="Arial" panose="020B0604020202020204" pitchFamily="34" charset="0"/>
              </a:rPr>
              <a:t>độ</a:t>
            </a:r>
            <a:r>
              <a:rPr lang="vi-VN" sz="1900">
                <a:latin typeface="Arial" panose="020B0604020202020204" pitchFamily="34" charset="0"/>
              </a:rPr>
              <a:t> </a:t>
            </a:r>
            <a:r>
              <a:rPr lang="vi-VN" sz="1900" err="1">
                <a:latin typeface="Arial" panose="020B0604020202020204" pitchFamily="34" charset="0"/>
              </a:rPr>
              <a:t>sáng</a:t>
            </a:r>
            <a:r>
              <a:rPr lang="vi-VN" sz="1900">
                <a:latin typeface="Arial" panose="020B0604020202020204" pitchFamily="34" charset="0"/>
              </a:rPr>
              <a:t>. </a:t>
            </a:r>
          </a:p>
          <a:p>
            <a:pPr marL="0" indent="0" algn="just">
              <a:buNone/>
            </a:pPr>
            <a:r>
              <a:rPr lang="vi-VN" sz="1900">
                <a:latin typeface="Arial" panose="020B0604020202020204" pitchFamily="34" charset="0"/>
              </a:rPr>
              <a:t>	</a:t>
            </a:r>
            <a:r>
              <a:rPr lang="vi-VN" sz="1900" err="1">
                <a:latin typeface="Arial" panose="020B0604020202020204" pitchFamily="34" charset="0"/>
              </a:rPr>
              <a:t>Với</a:t>
            </a:r>
            <a:r>
              <a:rPr lang="vi-VN" sz="1900">
                <a:latin typeface="Arial" panose="020B0604020202020204" pitchFamily="34" charset="0"/>
              </a:rPr>
              <a:t> ưu </a:t>
            </a:r>
            <a:r>
              <a:rPr lang="vi-VN" sz="1900" err="1">
                <a:latin typeface="Arial" panose="020B0604020202020204" pitchFamily="34" charset="0"/>
              </a:rPr>
              <a:t>điểm</a:t>
            </a:r>
            <a:r>
              <a:rPr lang="vi-VN" sz="1900">
                <a:latin typeface="Arial" panose="020B0604020202020204" pitchFamily="34" charset="0"/>
              </a:rPr>
              <a:t> đơn </a:t>
            </a:r>
            <a:r>
              <a:rPr lang="vi-VN" sz="1900" err="1">
                <a:latin typeface="Arial" panose="020B0604020202020204" pitchFamily="34" charset="0"/>
              </a:rPr>
              <a:t>giản</a:t>
            </a:r>
            <a:r>
              <a:rPr lang="vi-VN" sz="1900">
                <a:latin typeface="Arial" panose="020B0604020202020204" pitchFamily="34" charset="0"/>
              </a:rPr>
              <a:t>, </a:t>
            </a:r>
            <a:r>
              <a:rPr lang="vi-VN" sz="1900" err="1">
                <a:latin typeface="Arial" panose="020B0604020202020204" pitchFamily="34" charset="0"/>
              </a:rPr>
              <a:t>dễ</a:t>
            </a:r>
            <a:r>
              <a:rPr lang="vi-VN" sz="1900">
                <a:latin typeface="Arial" panose="020B0604020202020204" pitchFamily="34" charset="0"/>
              </a:rPr>
              <a:t> </a:t>
            </a:r>
            <a:r>
              <a:rPr lang="vi-VN" sz="1900" err="1">
                <a:latin typeface="Arial" panose="020B0604020202020204" pitchFamily="34" charset="0"/>
              </a:rPr>
              <a:t>triển</a:t>
            </a:r>
            <a:r>
              <a:rPr lang="vi-VN" sz="1900">
                <a:latin typeface="Arial" panose="020B0604020202020204" pitchFamily="34" charset="0"/>
              </a:rPr>
              <a:t> khai </a:t>
            </a:r>
            <a:r>
              <a:rPr lang="vi-VN" sz="1900" err="1">
                <a:latin typeface="Arial" panose="020B0604020202020204" pitchFamily="34" charset="0"/>
              </a:rPr>
              <a:t>và</a:t>
            </a:r>
            <a:r>
              <a:rPr lang="vi-VN" sz="1900">
                <a:latin typeface="Arial" panose="020B0604020202020204" pitchFamily="34" charset="0"/>
              </a:rPr>
              <a:t> </a:t>
            </a:r>
            <a:r>
              <a:rPr lang="vi-VN" sz="1900" err="1">
                <a:latin typeface="Arial" panose="020B0604020202020204" pitchFamily="34" charset="0"/>
              </a:rPr>
              <a:t>tốc</a:t>
            </a:r>
            <a:r>
              <a:rPr lang="vi-VN" sz="1900">
                <a:latin typeface="Arial" panose="020B0604020202020204" pitchFamily="34" charset="0"/>
              </a:rPr>
              <a:t> </a:t>
            </a:r>
            <a:r>
              <a:rPr lang="vi-VN" sz="1900" err="1">
                <a:latin typeface="Arial" panose="020B0604020202020204" pitchFamily="34" charset="0"/>
              </a:rPr>
              <a:t>độ</a:t>
            </a:r>
            <a:r>
              <a:rPr lang="vi-VN" sz="1900">
                <a:latin typeface="Arial" panose="020B0604020202020204" pitchFamily="34" charset="0"/>
              </a:rPr>
              <a:t> </a:t>
            </a:r>
            <a:r>
              <a:rPr lang="vi-VN" sz="1900" err="1">
                <a:latin typeface="Arial" panose="020B0604020202020204" pitchFamily="34" charset="0"/>
              </a:rPr>
              <a:t>xử</a:t>
            </a:r>
            <a:r>
              <a:rPr lang="vi-VN" sz="1900">
                <a:latin typeface="Arial" panose="020B0604020202020204" pitchFamily="34" charset="0"/>
              </a:rPr>
              <a:t> </a:t>
            </a:r>
            <a:r>
              <a:rPr lang="vi-VN" sz="1900" err="1">
                <a:latin typeface="Arial" panose="020B0604020202020204" pitchFamily="34" charset="0"/>
              </a:rPr>
              <a:t>lý</a:t>
            </a:r>
            <a:r>
              <a:rPr lang="vi-VN" sz="1900">
                <a:latin typeface="Arial" panose="020B0604020202020204" pitchFamily="34" charset="0"/>
              </a:rPr>
              <a:t> nhanh, </a:t>
            </a:r>
            <a:r>
              <a:rPr lang="vi-VN" sz="1900" err="1">
                <a:latin typeface="Arial" panose="020B0604020202020204" pitchFamily="34" charset="0"/>
              </a:rPr>
              <a:t>kỹ</a:t>
            </a:r>
            <a:r>
              <a:rPr lang="vi-VN" sz="1900">
                <a:latin typeface="Arial" panose="020B0604020202020204" pitchFamily="34" charset="0"/>
              </a:rPr>
              <a:t> </a:t>
            </a:r>
            <a:r>
              <a:rPr lang="vi-VN" sz="1900" err="1">
                <a:latin typeface="Arial" panose="020B0604020202020204" pitchFamily="34" charset="0"/>
              </a:rPr>
              <a:t>thuật</a:t>
            </a:r>
            <a:r>
              <a:rPr lang="vi-VN" sz="1900">
                <a:latin typeface="Arial" panose="020B0604020202020204" pitchFamily="34" charset="0"/>
              </a:rPr>
              <a:t> </a:t>
            </a:r>
            <a:r>
              <a:rPr lang="vi-VN" sz="1900" err="1">
                <a:latin typeface="Arial" panose="020B0604020202020204" pitchFamily="34" charset="0"/>
              </a:rPr>
              <a:t>Robert</a:t>
            </a:r>
            <a:r>
              <a:rPr lang="vi-VN" sz="1900">
                <a:latin typeface="Arial" panose="020B0604020202020204" pitchFamily="34" charset="0"/>
              </a:rPr>
              <a:t> </a:t>
            </a:r>
            <a:r>
              <a:rPr lang="vi-VN" sz="1900" err="1">
                <a:latin typeface="Arial" panose="020B0604020202020204" pitchFamily="34" charset="0"/>
              </a:rPr>
              <a:t>phù</a:t>
            </a:r>
            <a:r>
              <a:rPr lang="vi-VN" sz="1900">
                <a:latin typeface="Arial" panose="020B0604020202020204" pitchFamily="34" charset="0"/>
              </a:rPr>
              <a:t> </a:t>
            </a:r>
            <a:r>
              <a:rPr lang="vi-VN" sz="1900" err="1">
                <a:latin typeface="Arial" panose="020B0604020202020204" pitchFamily="34" charset="0"/>
              </a:rPr>
              <a:t>hợp</a:t>
            </a:r>
            <a:r>
              <a:rPr lang="vi-VN" sz="1900">
                <a:latin typeface="Arial" panose="020B0604020202020204" pitchFamily="34" charset="0"/>
              </a:rPr>
              <a:t> cho </a:t>
            </a:r>
            <a:r>
              <a:rPr lang="vi-VN" sz="1900" err="1">
                <a:latin typeface="Arial" panose="020B0604020202020204" pitchFamily="34" charset="0"/>
              </a:rPr>
              <a:t>các</a:t>
            </a:r>
            <a:r>
              <a:rPr lang="vi-VN" sz="1900">
                <a:latin typeface="Arial" panose="020B0604020202020204" pitchFamily="34" charset="0"/>
              </a:rPr>
              <a:t> </a:t>
            </a:r>
            <a:r>
              <a:rPr lang="vi-VN" sz="1900" err="1">
                <a:latin typeface="Arial" panose="020B0604020202020204" pitchFamily="34" charset="0"/>
              </a:rPr>
              <a:t>hệ</a:t>
            </a:r>
            <a:r>
              <a:rPr lang="vi-VN" sz="1900">
                <a:latin typeface="Arial" panose="020B0604020202020204" pitchFamily="34" charset="0"/>
              </a:rPr>
              <a:t> </a:t>
            </a:r>
            <a:r>
              <a:rPr lang="vi-VN" sz="1900" err="1">
                <a:latin typeface="Arial" panose="020B0604020202020204" pitchFamily="34" charset="0"/>
              </a:rPr>
              <a:t>thống</a:t>
            </a:r>
            <a:r>
              <a:rPr lang="vi-VN" sz="1900">
                <a:latin typeface="Arial" panose="020B0604020202020204" pitchFamily="34" charset="0"/>
              </a:rPr>
              <a:t> </a:t>
            </a:r>
            <a:r>
              <a:rPr lang="vi-VN" sz="1900" err="1">
                <a:latin typeface="Arial" panose="020B0604020202020204" pitchFamily="34" charset="0"/>
              </a:rPr>
              <a:t>thời</a:t>
            </a:r>
            <a:r>
              <a:rPr lang="vi-VN" sz="1900">
                <a:latin typeface="Arial" panose="020B0604020202020204" pitchFamily="34" charset="0"/>
              </a:rPr>
              <a:t> gian </a:t>
            </a:r>
            <a:r>
              <a:rPr lang="vi-VN" sz="1900" err="1">
                <a:latin typeface="Arial" panose="020B0604020202020204" pitchFamily="34" charset="0"/>
              </a:rPr>
              <a:t>thực</a:t>
            </a:r>
            <a:r>
              <a:rPr lang="vi-VN" sz="1900">
                <a:latin typeface="Arial" panose="020B0604020202020204" pitchFamily="34" charset="0"/>
              </a:rPr>
              <a:t>, </a:t>
            </a:r>
            <a:r>
              <a:rPr lang="vi-VN" sz="1900" err="1">
                <a:latin typeface="Arial" panose="020B0604020202020204" pitchFamily="34" charset="0"/>
              </a:rPr>
              <a:t>thiết</a:t>
            </a:r>
            <a:r>
              <a:rPr lang="vi-VN" sz="1900">
                <a:latin typeface="Arial" panose="020B0604020202020204" pitchFamily="34" charset="0"/>
              </a:rPr>
              <a:t> </a:t>
            </a:r>
            <a:r>
              <a:rPr lang="vi-VN" sz="1900" err="1">
                <a:latin typeface="Arial" panose="020B0604020202020204" pitchFamily="34" charset="0"/>
              </a:rPr>
              <a:t>bị</a:t>
            </a:r>
            <a:r>
              <a:rPr lang="vi-VN" sz="1900">
                <a:latin typeface="Arial" panose="020B0604020202020204" pitchFamily="34" charset="0"/>
              </a:rPr>
              <a:t> </a:t>
            </a:r>
            <a:r>
              <a:rPr lang="vi-VN" sz="1900" err="1">
                <a:latin typeface="Arial" panose="020B0604020202020204" pitchFamily="34" charset="0"/>
              </a:rPr>
              <a:t>nhúng</a:t>
            </a:r>
            <a:r>
              <a:rPr lang="vi-VN" sz="1900">
                <a:latin typeface="Arial" panose="020B0604020202020204" pitchFamily="34" charset="0"/>
              </a:rPr>
              <a:t> </a:t>
            </a:r>
            <a:r>
              <a:rPr lang="vi-VN" sz="1900" err="1">
                <a:latin typeface="Arial" panose="020B0604020202020204" pitchFamily="34" charset="0"/>
              </a:rPr>
              <a:t>và</a:t>
            </a:r>
            <a:r>
              <a:rPr lang="vi-VN" sz="1900">
                <a:latin typeface="Arial" panose="020B0604020202020204" pitchFamily="34" charset="0"/>
              </a:rPr>
              <a:t> </a:t>
            </a:r>
            <a:r>
              <a:rPr lang="vi-VN" sz="1900" err="1">
                <a:latin typeface="Arial" panose="020B0604020202020204" pitchFamily="34" charset="0"/>
              </a:rPr>
              <a:t>IoT</a:t>
            </a:r>
            <a:r>
              <a:rPr lang="vi-VN" sz="1900">
                <a:latin typeface="Arial" panose="020B0604020202020204" pitchFamily="34" charset="0"/>
              </a:rPr>
              <a:t> </a:t>
            </a:r>
            <a:r>
              <a:rPr lang="vi-VN" sz="1900" err="1">
                <a:latin typeface="Arial" panose="020B0604020202020204" pitchFamily="34" charset="0"/>
              </a:rPr>
              <a:t>có</a:t>
            </a:r>
            <a:r>
              <a:rPr lang="vi-VN" sz="1900">
                <a:latin typeface="Arial" panose="020B0604020202020204" pitchFamily="34" charset="0"/>
              </a:rPr>
              <a:t> </a:t>
            </a:r>
            <a:r>
              <a:rPr lang="vi-VN" sz="1900" err="1">
                <a:latin typeface="Arial" panose="020B0604020202020204" pitchFamily="34" charset="0"/>
              </a:rPr>
              <a:t>tài</a:t>
            </a:r>
            <a:r>
              <a:rPr lang="vi-VN" sz="1900">
                <a:latin typeface="Arial" panose="020B0604020202020204" pitchFamily="34" charset="0"/>
              </a:rPr>
              <a:t> nguyên </a:t>
            </a:r>
            <a:r>
              <a:rPr lang="vi-VN" sz="1900" err="1">
                <a:latin typeface="Arial" panose="020B0604020202020204" pitchFamily="34" charset="0"/>
              </a:rPr>
              <a:t>phần</a:t>
            </a:r>
            <a:r>
              <a:rPr lang="vi-VN" sz="1900">
                <a:latin typeface="Arial" panose="020B0604020202020204" pitchFamily="34" charset="0"/>
              </a:rPr>
              <a:t> </a:t>
            </a:r>
            <a:r>
              <a:rPr lang="vi-VN" sz="1900" err="1">
                <a:latin typeface="Arial" panose="020B0604020202020204" pitchFamily="34" charset="0"/>
              </a:rPr>
              <a:t>cứng</a:t>
            </a:r>
            <a:r>
              <a:rPr lang="vi-VN" sz="1900">
                <a:latin typeface="Arial" panose="020B0604020202020204" pitchFamily="34" charset="0"/>
              </a:rPr>
              <a:t> </a:t>
            </a:r>
            <a:r>
              <a:rPr lang="vi-VN" sz="1900" err="1">
                <a:latin typeface="Arial" panose="020B0604020202020204" pitchFamily="34" charset="0"/>
              </a:rPr>
              <a:t>hạn</a:t>
            </a:r>
            <a:r>
              <a:rPr lang="vi-VN" sz="1900">
                <a:latin typeface="Arial" panose="020B0604020202020204" pitchFamily="34" charset="0"/>
              </a:rPr>
              <a:t> </a:t>
            </a:r>
            <a:r>
              <a:rPr lang="vi-VN" sz="1900" err="1">
                <a:latin typeface="Arial" panose="020B0604020202020204" pitchFamily="34" charset="0"/>
              </a:rPr>
              <a:t>chế</a:t>
            </a:r>
            <a:r>
              <a:rPr lang="vi-VN" sz="1900">
                <a:latin typeface="Arial" panose="020B0604020202020204" pitchFamily="34" charset="0"/>
              </a:rPr>
              <a:t>.</a:t>
            </a:r>
          </a:p>
        </p:txBody>
      </p:sp>
    </p:spTree>
    <p:extLst>
      <p:ext uri="{BB962C8B-B14F-4D97-AF65-F5344CB8AC3E}">
        <p14:creationId xmlns:p14="http://schemas.microsoft.com/office/powerpoint/2010/main" val="427737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D93-F770-453F-9E89-6B33C7951E98}"/>
              </a:ext>
            </a:extLst>
          </p:cNvPr>
          <p:cNvSpPr>
            <a:spLocks noGrp="1"/>
          </p:cNvSpPr>
          <p:nvPr>
            <p:ph type="title"/>
          </p:nvPr>
        </p:nvSpPr>
        <p:spPr/>
        <p:txBody>
          <a:bodyPr>
            <a:normAutofit/>
          </a:bodyPr>
          <a:lstStyle/>
          <a:p>
            <a:r>
              <a:rPr lang="vi-VN" sz="3200"/>
              <a:t>3. </a:t>
            </a:r>
            <a:r>
              <a:rPr lang="vi-VN" sz="3200" err="1"/>
              <a:t>Đối</a:t>
            </a:r>
            <a:r>
              <a:rPr lang="vi-VN" sz="3200"/>
              <a:t> </a:t>
            </a:r>
            <a:r>
              <a:rPr lang="vi-VN" sz="3200" err="1"/>
              <a:t>tượng</a:t>
            </a:r>
            <a:r>
              <a:rPr lang="vi-VN" sz="3200"/>
              <a:t> </a:t>
            </a:r>
            <a:r>
              <a:rPr lang="vi-VN" sz="3200" err="1"/>
              <a:t>và</a:t>
            </a:r>
            <a:r>
              <a:rPr lang="vi-VN" sz="3200"/>
              <a:t> </a:t>
            </a:r>
            <a:r>
              <a:rPr lang="vi-VN" sz="3200" err="1"/>
              <a:t>phạm</a:t>
            </a:r>
            <a:r>
              <a:rPr lang="vi-VN" sz="3200"/>
              <a:t> vi nghiên </a:t>
            </a:r>
            <a:r>
              <a:rPr lang="vi-VN" sz="3200" err="1"/>
              <a:t>cứu</a:t>
            </a:r>
            <a:endParaRPr lang="vi-VN" sz="3200"/>
          </a:p>
        </p:txBody>
      </p:sp>
      <p:sp>
        <p:nvSpPr>
          <p:cNvPr id="3" name="Content Placeholder 2">
            <a:extLst>
              <a:ext uri="{FF2B5EF4-FFF2-40B4-BE49-F238E27FC236}">
                <a16:creationId xmlns:a16="http://schemas.microsoft.com/office/drawing/2014/main" id="{59E6CB2C-2720-4FEB-B76D-94636B2C483B}"/>
              </a:ext>
            </a:extLst>
          </p:cNvPr>
          <p:cNvSpPr>
            <a:spLocks noGrp="1"/>
          </p:cNvSpPr>
          <p:nvPr>
            <p:ph idx="1"/>
          </p:nvPr>
        </p:nvSpPr>
        <p:spPr/>
        <p:txBody>
          <a:bodyPr>
            <a:normAutofit fontScale="70000" lnSpcReduction="20000"/>
          </a:bodyPr>
          <a:lstStyle/>
          <a:p>
            <a:pPr marL="0" indent="0">
              <a:buNone/>
            </a:pPr>
            <a:r>
              <a:rPr lang="vi-VN" b="1" err="1">
                <a:latin typeface="Arial" panose="020B0604020202020204" pitchFamily="34" charset="0"/>
              </a:rPr>
              <a:t>Phạm</a:t>
            </a:r>
            <a:r>
              <a:rPr lang="vi-VN" b="1">
                <a:latin typeface="Arial" panose="020B0604020202020204" pitchFamily="34" charset="0"/>
              </a:rPr>
              <a:t> vi nghiên </a:t>
            </a:r>
            <a:r>
              <a:rPr lang="vi-VN" b="1" err="1">
                <a:latin typeface="Arial" panose="020B0604020202020204" pitchFamily="34" charset="0"/>
              </a:rPr>
              <a:t>cứu</a:t>
            </a:r>
            <a:r>
              <a:rPr lang="vi-VN" b="1">
                <a:latin typeface="Arial" panose="020B0604020202020204" pitchFamily="34" charset="0"/>
              </a:rPr>
              <a:t>:</a:t>
            </a:r>
          </a:p>
          <a:p>
            <a:pPr marL="0" indent="0" algn="just">
              <a:buNone/>
            </a:pPr>
            <a:r>
              <a:rPr lang="vi-VN" b="1">
                <a:latin typeface="Arial" panose="020B0604020202020204" pitchFamily="34" charset="0"/>
              </a:rPr>
              <a:t>	</a:t>
            </a:r>
            <a:r>
              <a:rPr lang="vi-VN">
                <a:latin typeface="Arial" panose="020B0604020202020204" pitchFamily="34" charset="0"/>
              </a:rPr>
              <a:t>Nghiên </a:t>
            </a:r>
            <a:r>
              <a:rPr lang="vi-VN" err="1">
                <a:latin typeface="Arial" panose="020B0604020202020204" pitchFamily="34" charset="0"/>
              </a:rPr>
              <a:t>cứu</a:t>
            </a:r>
            <a:r>
              <a:rPr lang="vi-VN">
                <a:latin typeface="Arial" panose="020B0604020202020204" pitchFamily="34" charset="0"/>
              </a:rPr>
              <a:t> </a:t>
            </a:r>
            <a:r>
              <a:rPr lang="vi-VN" err="1">
                <a:latin typeface="Arial" panose="020B0604020202020204" pitchFamily="34" charset="0"/>
              </a:rPr>
              <a:t>tập</a:t>
            </a:r>
            <a:r>
              <a:rPr lang="vi-VN">
                <a:latin typeface="Arial" panose="020B0604020202020204" pitchFamily="34" charset="0"/>
              </a:rPr>
              <a:t> trung </a:t>
            </a:r>
            <a:r>
              <a:rPr lang="vi-VN" err="1">
                <a:latin typeface="Arial" panose="020B0604020202020204" pitchFamily="34" charset="0"/>
              </a:rPr>
              <a:t>vào</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xám</a:t>
            </a:r>
            <a:r>
              <a:rPr lang="vi-VN">
                <a:latin typeface="Arial" panose="020B0604020202020204" pitchFamily="34" charset="0"/>
              </a:rPr>
              <a:t> (</a:t>
            </a:r>
            <a:r>
              <a:rPr lang="vi-VN" err="1">
                <a:latin typeface="Arial" panose="020B0604020202020204" pitchFamily="34" charset="0"/>
              </a:rPr>
              <a:t>grayscale</a:t>
            </a:r>
            <a:r>
              <a:rPr lang="vi-VN">
                <a:latin typeface="Arial" panose="020B0604020202020204" pitchFamily="34" charset="0"/>
              </a:rPr>
              <a:t>) </a:t>
            </a:r>
            <a:r>
              <a:rPr lang="vi-VN" err="1">
                <a:latin typeface="Arial" panose="020B0604020202020204" pitchFamily="34" charset="0"/>
              </a:rPr>
              <a:t>với</a:t>
            </a:r>
            <a:r>
              <a:rPr lang="vi-VN">
                <a:latin typeface="Arial" panose="020B0604020202020204" pitchFamily="34" charset="0"/>
              </a:rPr>
              <a:t> </a:t>
            </a:r>
            <a:r>
              <a:rPr lang="vi-VN" err="1">
                <a:latin typeface="Arial" panose="020B0604020202020204" pitchFamily="34" charset="0"/>
              </a:rPr>
              <a:t>các</a:t>
            </a:r>
            <a:r>
              <a:rPr lang="vi-VN">
                <a:latin typeface="Arial" panose="020B0604020202020204" pitchFamily="34" charset="0"/>
              </a:rPr>
              <a:t> </a:t>
            </a:r>
            <a:r>
              <a:rPr lang="vi-VN" err="1">
                <a:latin typeface="Arial" panose="020B0604020202020204" pitchFamily="34" charset="0"/>
              </a:rPr>
              <a:t>định</a:t>
            </a:r>
            <a:r>
              <a:rPr lang="vi-VN">
                <a:latin typeface="Arial" panose="020B0604020202020204" pitchFamily="34" charset="0"/>
              </a:rPr>
              <a:t> </a:t>
            </a:r>
            <a:r>
              <a:rPr lang="vi-VN" err="1">
                <a:latin typeface="Arial" panose="020B0604020202020204" pitchFamily="34" charset="0"/>
              </a:rPr>
              <a:t>dạng</a:t>
            </a:r>
            <a:r>
              <a:rPr lang="vi-VN">
                <a:latin typeface="Arial" panose="020B0604020202020204" pitchFamily="34" charset="0"/>
              </a:rPr>
              <a:t> </a:t>
            </a:r>
            <a:r>
              <a:rPr lang="vi-VN" err="1">
                <a:latin typeface="Arial" panose="020B0604020202020204" pitchFamily="34" charset="0"/>
              </a:rPr>
              <a:t>phổ</a:t>
            </a:r>
            <a:r>
              <a:rPr lang="vi-VN">
                <a:latin typeface="Arial" panose="020B0604020202020204" pitchFamily="34" charset="0"/>
              </a:rPr>
              <a:t> </a:t>
            </a:r>
            <a:r>
              <a:rPr lang="vi-VN" err="1">
                <a:latin typeface="Arial" panose="020B0604020202020204" pitchFamily="34" charset="0"/>
              </a:rPr>
              <a:t>biến</a:t>
            </a:r>
            <a:r>
              <a:rPr lang="vi-VN">
                <a:latin typeface="Arial" panose="020B0604020202020204" pitchFamily="34" charset="0"/>
              </a:rPr>
              <a:t> như PNG, JPEG, BMP. </a:t>
            </a:r>
            <a:r>
              <a:rPr lang="vi-VN" err="1">
                <a:latin typeface="Arial" panose="020B0604020202020204" pitchFamily="34" charset="0"/>
              </a:rPr>
              <a:t>Việc</a:t>
            </a:r>
            <a:r>
              <a:rPr lang="vi-VN">
                <a:latin typeface="Arial" panose="020B0604020202020204" pitchFamily="34" charset="0"/>
              </a:rPr>
              <a:t> </a:t>
            </a:r>
            <a:r>
              <a:rPr lang="vi-VN" err="1">
                <a:latin typeface="Arial" panose="020B0604020202020204" pitchFamily="34" charset="0"/>
              </a:rPr>
              <a:t>sử</a:t>
            </a:r>
            <a:r>
              <a:rPr lang="vi-VN">
                <a:latin typeface="Arial" panose="020B0604020202020204" pitchFamily="34" charset="0"/>
              </a:rPr>
              <a:t> </a:t>
            </a:r>
            <a:r>
              <a:rPr lang="vi-VN" err="1">
                <a:latin typeface="Arial" panose="020B0604020202020204" pitchFamily="34" charset="0"/>
              </a:rPr>
              <a:t>dụng</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xám</a:t>
            </a:r>
            <a:r>
              <a:rPr lang="vi-VN">
                <a:latin typeface="Arial" panose="020B0604020202020204" pitchFamily="34" charset="0"/>
              </a:rPr>
              <a:t> </a:t>
            </a:r>
            <a:r>
              <a:rPr lang="vi-VN" err="1">
                <a:latin typeface="Arial" panose="020B0604020202020204" pitchFamily="34" charset="0"/>
              </a:rPr>
              <a:t>giúp</a:t>
            </a:r>
            <a:r>
              <a:rPr lang="vi-VN">
                <a:latin typeface="Arial" panose="020B0604020202020204" pitchFamily="34" charset="0"/>
              </a:rPr>
              <a:t> đơn </a:t>
            </a:r>
            <a:r>
              <a:rPr lang="vi-VN" err="1">
                <a:latin typeface="Arial" panose="020B0604020202020204" pitchFamily="34" charset="0"/>
              </a:rPr>
              <a:t>giản</a:t>
            </a:r>
            <a:r>
              <a:rPr lang="vi-VN">
                <a:latin typeface="Arial" panose="020B0604020202020204" pitchFamily="34" charset="0"/>
              </a:rPr>
              <a:t> </a:t>
            </a:r>
            <a:r>
              <a:rPr lang="vi-VN" err="1">
                <a:latin typeface="Arial" panose="020B0604020202020204" pitchFamily="34" charset="0"/>
              </a:rPr>
              <a:t>hóa</a:t>
            </a:r>
            <a:r>
              <a:rPr lang="vi-VN">
                <a:latin typeface="Arial" panose="020B0604020202020204" pitchFamily="34" charset="0"/>
              </a:rPr>
              <a:t> </a:t>
            </a:r>
            <a:r>
              <a:rPr lang="vi-VN" err="1">
                <a:latin typeface="Arial" panose="020B0604020202020204" pitchFamily="34" charset="0"/>
              </a:rPr>
              <a:t>tính</a:t>
            </a:r>
            <a:r>
              <a:rPr lang="vi-VN">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phù</a:t>
            </a:r>
            <a:r>
              <a:rPr lang="vi-VN">
                <a:latin typeface="Arial" panose="020B0604020202020204" pitchFamily="34" charset="0"/>
              </a:rPr>
              <a:t> </a:t>
            </a:r>
            <a:r>
              <a:rPr lang="vi-VN" err="1">
                <a:latin typeface="Arial" panose="020B0604020202020204" pitchFamily="34" charset="0"/>
              </a:rPr>
              <a:t>hợp</a:t>
            </a:r>
            <a:r>
              <a:rPr lang="vi-VN">
                <a:latin typeface="Arial" panose="020B0604020202020204" pitchFamily="34" charset="0"/>
              </a:rPr>
              <a:t> </a:t>
            </a:r>
            <a:r>
              <a:rPr lang="vi-VN" err="1">
                <a:latin typeface="Arial" panose="020B0604020202020204" pitchFamily="34" charset="0"/>
              </a:rPr>
              <a:t>với</a:t>
            </a:r>
            <a:r>
              <a:rPr lang="vi-VN">
                <a:latin typeface="Arial" panose="020B0604020202020204" pitchFamily="34" charset="0"/>
              </a:rPr>
              <a:t> nguyên </a:t>
            </a:r>
            <a:r>
              <a:rPr lang="vi-VN" err="1">
                <a:latin typeface="Arial" panose="020B0604020202020204" pitchFamily="34" charset="0"/>
              </a:rPr>
              <a:t>lý</a:t>
            </a:r>
            <a:r>
              <a:rPr lang="vi-VN">
                <a:latin typeface="Arial" panose="020B0604020202020204" pitchFamily="34" charset="0"/>
              </a:rPr>
              <a:t> </a:t>
            </a:r>
            <a:r>
              <a:rPr lang="vi-VN" err="1">
                <a:latin typeface="Arial" panose="020B0604020202020204" pitchFamily="34" charset="0"/>
              </a:rPr>
              <a:t>của</a:t>
            </a:r>
            <a:r>
              <a:rPr lang="vi-VN">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tử</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 </a:t>
            </a:r>
            <a:r>
              <a:rPr lang="vi-VN" err="1">
                <a:latin typeface="Arial" panose="020B0604020202020204" pitchFamily="34" charset="0"/>
              </a:rPr>
              <a:t>Các</a:t>
            </a:r>
            <a:r>
              <a:rPr lang="vi-VN">
                <a:latin typeface="Arial" panose="020B0604020202020204" pitchFamily="34" charset="0"/>
              </a:rPr>
              <a:t> </a:t>
            </a:r>
            <a:r>
              <a:rPr lang="vi-VN" err="1">
                <a:latin typeface="Arial" panose="020B0604020202020204" pitchFamily="34" charset="0"/>
              </a:rPr>
              <a:t>thử</a:t>
            </a:r>
            <a:r>
              <a:rPr lang="vi-VN">
                <a:latin typeface="Arial" panose="020B0604020202020204" pitchFamily="34" charset="0"/>
              </a:rPr>
              <a:t> </a:t>
            </a:r>
            <a:r>
              <a:rPr lang="vi-VN" err="1">
                <a:latin typeface="Arial" panose="020B0604020202020204" pitchFamily="34" charset="0"/>
              </a:rPr>
              <a:t>nghiệm</a:t>
            </a:r>
            <a:r>
              <a:rPr lang="vi-VN">
                <a:latin typeface="Arial" panose="020B0604020202020204" pitchFamily="34" charset="0"/>
              </a:rPr>
              <a:t> </a:t>
            </a:r>
            <a:r>
              <a:rPr lang="vi-VN" err="1">
                <a:latin typeface="Arial" panose="020B0604020202020204" pitchFamily="34" charset="0"/>
              </a:rPr>
              <a:t>được</a:t>
            </a:r>
            <a:r>
              <a:rPr lang="vi-VN">
                <a:latin typeface="Arial" panose="020B0604020202020204" pitchFamily="34" charset="0"/>
              </a:rPr>
              <a:t> </a:t>
            </a:r>
            <a:r>
              <a:rPr lang="vi-VN" err="1">
                <a:latin typeface="Arial" panose="020B0604020202020204" pitchFamily="34" charset="0"/>
              </a:rPr>
              <a:t>thực</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trên ba </a:t>
            </a:r>
            <a:r>
              <a:rPr lang="vi-VN" err="1">
                <a:latin typeface="Arial" panose="020B0604020202020204" pitchFamily="34" charset="0"/>
              </a:rPr>
              <a:t>nhóm</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chính</a:t>
            </a:r>
            <a:r>
              <a:rPr lang="vi-VN">
                <a:latin typeface="Arial" panose="020B0604020202020204" pitchFamily="34" charset="0"/>
              </a:rPr>
              <a:t>:</a:t>
            </a:r>
          </a:p>
          <a:p>
            <a:pPr algn="just">
              <a:buFont typeface="Arial" panose="020B0604020202020204" pitchFamily="34" charset="0"/>
              <a:buChar char="•"/>
            </a:pP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tự</a:t>
            </a:r>
            <a:r>
              <a:rPr lang="vi-VN">
                <a:latin typeface="Arial" panose="020B0604020202020204" pitchFamily="34" charset="0"/>
              </a:rPr>
              <a:t> nhiên: </a:t>
            </a:r>
            <a:r>
              <a:rPr lang="vi-VN" err="1">
                <a:latin typeface="Arial" panose="020B0604020202020204" pitchFamily="34" charset="0"/>
              </a:rPr>
              <a:t>Gồm</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phong </a:t>
            </a:r>
            <a:r>
              <a:rPr lang="vi-VN" err="1">
                <a:latin typeface="Arial" panose="020B0604020202020204" pitchFamily="34" charset="0"/>
              </a:rPr>
              <a:t>cảnh</a:t>
            </a:r>
            <a:r>
              <a:rPr lang="vi-VN">
                <a:latin typeface="Arial" panose="020B0604020202020204" pitchFamily="34" charset="0"/>
              </a:rPr>
              <a:t>, con </a:t>
            </a:r>
            <a:r>
              <a:rPr lang="vi-VN" err="1">
                <a:latin typeface="Arial" panose="020B0604020202020204" pitchFamily="34" charset="0"/>
              </a:rPr>
              <a:t>người</a:t>
            </a:r>
            <a:r>
              <a:rPr lang="vi-VN">
                <a:latin typeface="Arial" panose="020B0604020202020204" pitchFamily="34" charset="0"/>
              </a:rPr>
              <a:t>, </a:t>
            </a:r>
            <a:r>
              <a:rPr lang="vi-VN" err="1">
                <a:latin typeface="Arial" panose="020B0604020202020204" pitchFamily="34" charset="0"/>
              </a:rPr>
              <a:t>vật</a:t>
            </a:r>
            <a:r>
              <a:rPr lang="vi-VN">
                <a:latin typeface="Arial" panose="020B0604020202020204" pitchFamily="34" charset="0"/>
              </a:rPr>
              <a:t> </a:t>
            </a:r>
            <a:r>
              <a:rPr lang="vi-VN" err="1">
                <a:latin typeface="Arial" panose="020B0604020202020204" pitchFamily="34" charset="0"/>
              </a:rPr>
              <a:t>thể</a:t>
            </a:r>
            <a:r>
              <a:rPr lang="vi-VN">
                <a:latin typeface="Arial" panose="020B0604020202020204" pitchFamily="34" charset="0"/>
              </a:rPr>
              <a:t>, </a:t>
            </a:r>
            <a:r>
              <a:rPr lang="vi-VN" err="1">
                <a:latin typeface="Arial" panose="020B0604020202020204" pitchFamily="34" charset="0"/>
              </a:rPr>
              <a:t>giúp</a:t>
            </a:r>
            <a:r>
              <a:rPr lang="vi-VN">
                <a:latin typeface="Arial" panose="020B0604020202020204" pitchFamily="34" charset="0"/>
              </a:rPr>
              <a:t> </a:t>
            </a:r>
            <a:r>
              <a:rPr lang="vi-VN" err="1">
                <a:latin typeface="Arial" panose="020B0604020202020204" pitchFamily="34" charset="0"/>
              </a:rPr>
              <a:t>đánh</a:t>
            </a:r>
            <a:r>
              <a:rPr lang="vi-VN">
                <a:latin typeface="Arial" panose="020B0604020202020204" pitchFamily="34" charset="0"/>
              </a:rPr>
              <a:t> </a:t>
            </a:r>
            <a:r>
              <a:rPr lang="vi-VN" err="1">
                <a:latin typeface="Arial" panose="020B0604020202020204" pitchFamily="34" charset="0"/>
              </a:rPr>
              <a:t>giá</a:t>
            </a:r>
            <a:r>
              <a:rPr lang="vi-VN">
                <a:latin typeface="Arial" panose="020B0604020202020204" pitchFamily="34" charset="0"/>
              </a:rPr>
              <a:t> </a:t>
            </a:r>
            <a:r>
              <a:rPr lang="vi-VN" err="1">
                <a:latin typeface="Arial" panose="020B0604020202020204" pitchFamily="34" charset="0"/>
              </a:rPr>
              <a:t>khả</a:t>
            </a:r>
            <a:r>
              <a:rPr lang="vi-VN">
                <a:latin typeface="Arial" panose="020B0604020202020204" pitchFamily="34" charset="0"/>
              </a:rPr>
              <a:t> năng </a:t>
            </a:r>
            <a:r>
              <a:rPr lang="vi-VN" err="1">
                <a:latin typeface="Arial" panose="020B0604020202020204" pitchFamily="34" charset="0"/>
              </a:rPr>
              <a:t>phát</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a:t>
            </a:r>
            <a:r>
              <a:rPr lang="vi-VN" err="1">
                <a:latin typeface="Arial" panose="020B0604020202020204" pitchFamily="34" charset="0"/>
              </a:rPr>
              <a:t>cạnh</a:t>
            </a:r>
            <a:r>
              <a:rPr lang="vi-VN">
                <a:latin typeface="Arial" panose="020B0604020202020204" pitchFamily="34" charset="0"/>
              </a:rPr>
              <a:t> trong môi </a:t>
            </a:r>
            <a:r>
              <a:rPr lang="vi-VN" err="1">
                <a:latin typeface="Arial" panose="020B0604020202020204" pitchFamily="34" charset="0"/>
              </a:rPr>
              <a:t>trường</a:t>
            </a:r>
            <a:r>
              <a:rPr lang="vi-VN">
                <a:latin typeface="Arial" panose="020B0604020202020204" pitchFamily="34" charset="0"/>
              </a:rPr>
              <a:t> </a:t>
            </a:r>
            <a:r>
              <a:rPr lang="vi-VN" err="1">
                <a:latin typeface="Arial" panose="020B0604020202020204" pitchFamily="34" charset="0"/>
              </a:rPr>
              <a:t>phức</a:t>
            </a:r>
            <a:r>
              <a:rPr lang="vi-VN">
                <a:latin typeface="Arial" panose="020B0604020202020204" pitchFamily="34" charset="0"/>
              </a:rPr>
              <a:t> </a:t>
            </a:r>
            <a:r>
              <a:rPr lang="vi-VN" err="1">
                <a:latin typeface="Arial" panose="020B0604020202020204" pitchFamily="34" charset="0"/>
              </a:rPr>
              <a:t>tạp</a:t>
            </a:r>
            <a:r>
              <a:rPr lang="vi-VN">
                <a:latin typeface="Arial" panose="020B0604020202020204" pitchFamily="34" charset="0"/>
              </a:rPr>
              <a:t>, </a:t>
            </a:r>
            <a:r>
              <a:rPr lang="vi-VN" err="1">
                <a:latin typeface="Arial" panose="020B0604020202020204" pitchFamily="34" charset="0"/>
              </a:rPr>
              <a:t>nhiều</a:t>
            </a:r>
            <a:r>
              <a:rPr lang="vi-VN">
                <a:latin typeface="Arial" panose="020B0604020202020204" pitchFamily="34" charset="0"/>
              </a:rPr>
              <a:t> chi </a:t>
            </a:r>
            <a:r>
              <a:rPr lang="vi-VN" err="1">
                <a:latin typeface="Arial" panose="020B0604020202020204" pitchFamily="34" charset="0"/>
              </a:rPr>
              <a:t>tiết</a:t>
            </a:r>
            <a:r>
              <a:rPr lang="vi-VN">
                <a:latin typeface="Arial" panose="020B0604020202020204" pitchFamily="34" charset="0"/>
              </a:rPr>
              <a:t> </a:t>
            </a:r>
            <a:r>
              <a:rPr lang="vi-VN" err="1">
                <a:latin typeface="Arial" panose="020B0604020202020204" pitchFamily="34" charset="0"/>
              </a:rPr>
              <a:t>nhỏ</a:t>
            </a:r>
            <a:r>
              <a:rPr lang="vi-VN">
                <a:latin typeface="Arial" panose="020B0604020202020204" pitchFamily="34" charset="0"/>
              </a:rPr>
              <a:t>.</a:t>
            </a:r>
          </a:p>
          <a:p>
            <a:pPr algn="just">
              <a:buFont typeface="Arial" panose="020B0604020202020204" pitchFamily="34" charset="0"/>
              <a:buChar char="•"/>
            </a:pPr>
            <a:r>
              <a:rPr lang="vi-VN" err="1">
                <a:latin typeface="Arial" panose="020B0604020202020204" pitchFamily="34" charset="0"/>
              </a:rPr>
              <a:t>Ảnh</a:t>
            </a:r>
            <a:r>
              <a:rPr lang="vi-VN">
                <a:latin typeface="Arial" panose="020B0604020202020204" pitchFamily="34" charset="0"/>
              </a:rPr>
              <a:t> công </a:t>
            </a:r>
            <a:r>
              <a:rPr lang="vi-VN" err="1">
                <a:latin typeface="Arial" panose="020B0604020202020204" pitchFamily="34" charset="0"/>
              </a:rPr>
              <a:t>nghiệp</a:t>
            </a:r>
            <a:r>
              <a:rPr lang="vi-VN">
                <a:latin typeface="Arial" panose="020B0604020202020204" pitchFamily="34" charset="0"/>
              </a:rPr>
              <a:t>: </a:t>
            </a:r>
            <a:r>
              <a:rPr lang="vi-VN" err="1">
                <a:latin typeface="Arial" panose="020B0604020202020204" pitchFamily="34" charset="0"/>
              </a:rPr>
              <a:t>Gồm</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bề</a:t>
            </a:r>
            <a:r>
              <a:rPr lang="vi-VN">
                <a:latin typeface="Arial" panose="020B0604020202020204" pitchFamily="34" charset="0"/>
              </a:rPr>
              <a:t> </a:t>
            </a:r>
            <a:r>
              <a:rPr lang="vi-VN" err="1">
                <a:latin typeface="Arial" panose="020B0604020202020204" pitchFamily="34" charset="0"/>
              </a:rPr>
              <a:t>mặt</a:t>
            </a:r>
            <a:r>
              <a:rPr lang="vi-VN">
                <a:latin typeface="Arial" panose="020B0604020202020204" pitchFamily="34" charset="0"/>
              </a:rPr>
              <a:t> </a:t>
            </a:r>
            <a:r>
              <a:rPr lang="vi-VN" err="1">
                <a:latin typeface="Arial" panose="020B0604020202020204" pitchFamily="34" charset="0"/>
              </a:rPr>
              <a:t>sản</a:t>
            </a:r>
            <a:r>
              <a:rPr lang="vi-VN">
                <a:latin typeface="Arial" panose="020B0604020202020204" pitchFamily="34" charset="0"/>
              </a:rPr>
              <a:t> </a:t>
            </a:r>
            <a:r>
              <a:rPr lang="vi-VN" err="1">
                <a:latin typeface="Arial" panose="020B0604020202020204" pitchFamily="34" charset="0"/>
              </a:rPr>
              <a:t>phẩm</a:t>
            </a:r>
            <a:r>
              <a:rPr lang="vi-VN">
                <a:latin typeface="Arial" panose="020B0604020202020204" pitchFamily="34" charset="0"/>
              </a:rPr>
              <a:t>, linh </a:t>
            </a:r>
            <a:r>
              <a:rPr lang="vi-VN" err="1">
                <a:latin typeface="Arial" panose="020B0604020202020204" pitchFamily="34" charset="0"/>
              </a:rPr>
              <a:t>kiện</a:t>
            </a:r>
            <a:r>
              <a:rPr lang="vi-VN">
                <a:latin typeface="Arial" panose="020B0604020202020204" pitchFamily="34" charset="0"/>
              </a:rPr>
              <a:t> </a:t>
            </a:r>
            <a:r>
              <a:rPr lang="vi-VN" err="1">
                <a:latin typeface="Arial" panose="020B0604020202020204" pitchFamily="34" charset="0"/>
              </a:rPr>
              <a:t>máy</a:t>
            </a:r>
            <a:r>
              <a:rPr lang="vi-VN">
                <a:latin typeface="Arial" panose="020B0604020202020204" pitchFamily="34" charset="0"/>
              </a:rPr>
              <a:t> </a:t>
            </a:r>
            <a:r>
              <a:rPr lang="vi-VN" err="1">
                <a:latin typeface="Arial" panose="020B0604020202020204" pitchFamily="34" charset="0"/>
              </a:rPr>
              <a:t>móc</a:t>
            </a:r>
            <a:r>
              <a:rPr lang="vi-VN">
                <a:latin typeface="Arial" panose="020B0604020202020204" pitchFamily="34" charset="0"/>
              </a:rPr>
              <a:t>, </a:t>
            </a:r>
            <a:r>
              <a:rPr lang="vi-VN" err="1">
                <a:latin typeface="Arial" panose="020B0604020202020204" pitchFamily="34" charset="0"/>
              </a:rPr>
              <a:t>hỗ</a:t>
            </a:r>
            <a:r>
              <a:rPr lang="vi-VN">
                <a:latin typeface="Arial" panose="020B0604020202020204" pitchFamily="34" charset="0"/>
              </a:rPr>
              <a:t> </a:t>
            </a:r>
            <a:r>
              <a:rPr lang="vi-VN" err="1">
                <a:latin typeface="Arial" panose="020B0604020202020204" pitchFamily="34" charset="0"/>
              </a:rPr>
              <a:t>trợ</a:t>
            </a:r>
            <a:r>
              <a:rPr lang="vi-VN">
                <a:latin typeface="Arial" panose="020B0604020202020204" pitchFamily="34" charset="0"/>
              </a:rPr>
              <a:t> </a:t>
            </a:r>
            <a:r>
              <a:rPr lang="vi-VN" err="1">
                <a:latin typeface="Arial" panose="020B0604020202020204" pitchFamily="34" charset="0"/>
              </a:rPr>
              <a:t>kiểm</a:t>
            </a:r>
            <a:r>
              <a:rPr lang="vi-VN">
                <a:latin typeface="Arial" panose="020B0604020202020204" pitchFamily="34" charset="0"/>
              </a:rPr>
              <a:t> tra </a:t>
            </a:r>
            <a:r>
              <a:rPr lang="vi-VN" err="1">
                <a:latin typeface="Arial" panose="020B0604020202020204" pitchFamily="34" charset="0"/>
              </a:rPr>
              <a:t>lỗi</a:t>
            </a:r>
            <a:r>
              <a:rPr lang="vi-VN">
                <a:latin typeface="Arial" panose="020B0604020202020204" pitchFamily="34" charset="0"/>
              </a:rPr>
              <a:t> </a:t>
            </a:r>
            <a:r>
              <a:rPr lang="vi-VN" err="1">
                <a:latin typeface="Arial" panose="020B0604020202020204" pitchFamily="34" charset="0"/>
              </a:rPr>
              <a:t>sản</a:t>
            </a:r>
            <a:r>
              <a:rPr lang="vi-VN">
                <a:latin typeface="Arial" panose="020B0604020202020204" pitchFamily="34" charset="0"/>
              </a:rPr>
              <a:t> </a:t>
            </a:r>
            <a:r>
              <a:rPr lang="vi-VN" err="1">
                <a:latin typeface="Arial" panose="020B0604020202020204" pitchFamily="34" charset="0"/>
              </a:rPr>
              <a:t>phẩm</a:t>
            </a:r>
            <a:r>
              <a:rPr lang="vi-VN">
                <a:latin typeface="Arial" panose="020B0604020202020204" pitchFamily="34" charset="0"/>
              </a:rPr>
              <a:t> như </a:t>
            </a:r>
            <a:r>
              <a:rPr lang="vi-VN" err="1">
                <a:latin typeface="Arial" panose="020B0604020202020204" pitchFamily="34" charset="0"/>
              </a:rPr>
              <a:t>vết</a:t>
            </a:r>
            <a:r>
              <a:rPr lang="vi-VN">
                <a:latin typeface="Arial" panose="020B0604020202020204" pitchFamily="34" charset="0"/>
              </a:rPr>
              <a:t> </a:t>
            </a:r>
            <a:r>
              <a:rPr lang="vi-VN" err="1">
                <a:latin typeface="Arial" panose="020B0604020202020204" pitchFamily="34" charset="0"/>
              </a:rPr>
              <a:t>nứt</a:t>
            </a:r>
            <a:r>
              <a:rPr lang="vi-VN">
                <a:latin typeface="Arial" panose="020B0604020202020204" pitchFamily="34" charset="0"/>
              </a:rPr>
              <a:t>, </a:t>
            </a:r>
            <a:r>
              <a:rPr lang="vi-VN" err="1">
                <a:latin typeface="Arial" panose="020B0604020202020204" pitchFamily="34" charset="0"/>
              </a:rPr>
              <a:t>trầy</a:t>
            </a:r>
            <a:r>
              <a:rPr lang="vi-VN">
                <a:latin typeface="Arial" panose="020B0604020202020204" pitchFamily="34" charset="0"/>
              </a:rPr>
              <a:t> </a:t>
            </a:r>
            <a:r>
              <a:rPr lang="vi-VN" err="1">
                <a:latin typeface="Arial" panose="020B0604020202020204" pitchFamily="34" charset="0"/>
              </a:rPr>
              <a:t>xước</a:t>
            </a:r>
            <a:r>
              <a:rPr lang="vi-VN">
                <a:latin typeface="Arial" panose="020B0604020202020204" pitchFamily="34" charset="0"/>
              </a:rPr>
              <a:t>.</a:t>
            </a:r>
          </a:p>
          <a:p>
            <a:pPr algn="just">
              <a:buFont typeface="Arial" panose="020B0604020202020204" pitchFamily="34" charset="0"/>
              <a:buChar char="•"/>
            </a:pPr>
            <a:r>
              <a:rPr lang="vi-VN" err="1">
                <a:latin typeface="Arial" panose="020B0604020202020204" pitchFamily="34" charset="0"/>
              </a:rPr>
              <a:t>Ảnh</a:t>
            </a:r>
            <a:r>
              <a:rPr lang="vi-VN">
                <a:latin typeface="Arial" panose="020B0604020202020204" pitchFamily="34" charset="0"/>
              </a:rPr>
              <a:t> y khoa: </a:t>
            </a:r>
            <a:r>
              <a:rPr lang="vi-VN" err="1">
                <a:latin typeface="Arial" panose="020B0604020202020204" pitchFamily="34" charset="0"/>
              </a:rPr>
              <a:t>Gồm</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X-quang, CT, </a:t>
            </a:r>
            <a:r>
              <a:rPr lang="vi-VN" err="1">
                <a:latin typeface="Arial" panose="020B0604020202020204" pitchFamily="34" charset="0"/>
              </a:rPr>
              <a:t>kiểm</a:t>
            </a:r>
            <a:r>
              <a:rPr lang="vi-VN">
                <a:latin typeface="Arial" panose="020B0604020202020204" pitchFamily="34" charset="0"/>
              </a:rPr>
              <a:t> tra </a:t>
            </a:r>
            <a:r>
              <a:rPr lang="vi-VN" err="1">
                <a:latin typeface="Arial" panose="020B0604020202020204" pitchFamily="34" charset="0"/>
              </a:rPr>
              <a:t>khả</a:t>
            </a:r>
            <a:r>
              <a:rPr lang="vi-VN">
                <a:latin typeface="Arial" panose="020B0604020202020204" pitchFamily="34" charset="0"/>
              </a:rPr>
              <a:t> năng </a:t>
            </a:r>
            <a:r>
              <a:rPr lang="vi-VN" err="1">
                <a:latin typeface="Arial" panose="020B0604020202020204" pitchFamily="34" charset="0"/>
              </a:rPr>
              <a:t>xác</a:t>
            </a:r>
            <a:r>
              <a:rPr lang="vi-VN">
                <a:latin typeface="Arial" panose="020B0604020202020204" pitchFamily="34" charset="0"/>
              </a:rPr>
              <a:t> </a:t>
            </a:r>
            <a:r>
              <a:rPr lang="vi-VN" err="1">
                <a:latin typeface="Arial" panose="020B0604020202020204" pitchFamily="34" charset="0"/>
              </a:rPr>
              <a:t>định</a:t>
            </a:r>
            <a:r>
              <a:rPr lang="vi-VN">
                <a:latin typeface="Arial" panose="020B0604020202020204" pitchFamily="34" charset="0"/>
              </a:rPr>
              <a:t> ranh </a:t>
            </a:r>
            <a:r>
              <a:rPr lang="vi-VN" err="1">
                <a:latin typeface="Arial" panose="020B0604020202020204" pitchFamily="34" charset="0"/>
              </a:rPr>
              <a:t>giới</a:t>
            </a:r>
            <a:r>
              <a:rPr lang="vi-VN">
                <a:latin typeface="Arial" panose="020B0604020202020204" pitchFamily="34" charset="0"/>
              </a:rPr>
              <a:t> mô </a:t>
            </a:r>
            <a:r>
              <a:rPr lang="vi-VN" err="1">
                <a:latin typeface="Arial" panose="020B0604020202020204" pitchFamily="34" charset="0"/>
              </a:rPr>
              <a:t>hoặc</a:t>
            </a:r>
            <a:r>
              <a:rPr lang="vi-VN">
                <a:latin typeface="Arial" panose="020B0604020202020204" pitchFamily="34" charset="0"/>
              </a:rPr>
              <a:t> </a:t>
            </a:r>
            <a:r>
              <a:rPr lang="vi-VN" err="1">
                <a:latin typeface="Arial" panose="020B0604020202020204" pitchFamily="34" charset="0"/>
              </a:rPr>
              <a:t>tổn</a:t>
            </a:r>
            <a:r>
              <a:rPr lang="vi-VN">
                <a:latin typeface="Arial" panose="020B0604020202020204" pitchFamily="34" charset="0"/>
              </a:rPr>
              <a:t> thương trong phân </a:t>
            </a:r>
            <a:r>
              <a:rPr lang="vi-VN" err="1">
                <a:latin typeface="Arial" panose="020B0604020202020204" pitchFamily="34" charset="0"/>
              </a:rPr>
              <a:t>tích</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y khoa.</a:t>
            </a:r>
          </a:p>
        </p:txBody>
      </p:sp>
    </p:spTree>
    <p:extLst>
      <p:ext uri="{BB962C8B-B14F-4D97-AF65-F5344CB8AC3E}">
        <p14:creationId xmlns:p14="http://schemas.microsoft.com/office/powerpoint/2010/main" val="38558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6DA48-39F3-4642-A55E-CCABCA9A7164}"/>
              </a:ext>
            </a:extLst>
          </p:cNvPr>
          <p:cNvSpPr>
            <a:spLocks noGrp="1"/>
          </p:cNvSpPr>
          <p:nvPr>
            <p:ph type="title"/>
          </p:nvPr>
        </p:nvSpPr>
        <p:spPr/>
        <p:txBody>
          <a:bodyPr>
            <a:normAutofit/>
          </a:bodyPr>
          <a:lstStyle/>
          <a:p>
            <a:r>
              <a:rPr lang="vi-VN" sz="3200"/>
              <a:t>4. Phương </a:t>
            </a:r>
            <a:r>
              <a:rPr lang="vi-VN" sz="3200" err="1"/>
              <a:t>pháp</a:t>
            </a:r>
            <a:r>
              <a:rPr lang="vi-VN" sz="3200"/>
              <a:t> </a:t>
            </a:r>
            <a:r>
              <a:rPr lang="vi-VN" sz="3200" err="1"/>
              <a:t>thực</a:t>
            </a:r>
            <a:r>
              <a:rPr lang="vi-VN" sz="3200"/>
              <a:t> </a:t>
            </a:r>
            <a:r>
              <a:rPr lang="vi-VN" sz="3200" err="1"/>
              <a:t>hiện</a:t>
            </a:r>
            <a:br>
              <a:rPr lang="vi-VN"/>
            </a:br>
            <a:endParaRPr lang="vi-VN"/>
          </a:p>
        </p:txBody>
      </p:sp>
      <p:sp>
        <p:nvSpPr>
          <p:cNvPr id="3" name="Content Placeholder 2">
            <a:extLst>
              <a:ext uri="{FF2B5EF4-FFF2-40B4-BE49-F238E27FC236}">
                <a16:creationId xmlns:a16="http://schemas.microsoft.com/office/drawing/2014/main" id="{EC55133C-3D74-4F70-96FB-A7E2B7BB85AC}"/>
              </a:ext>
            </a:extLst>
          </p:cNvPr>
          <p:cNvSpPr>
            <a:spLocks noGrp="1"/>
          </p:cNvSpPr>
          <p:nvPr>
            <p:ph idx="1"/>
          </p:nvPr>
        </p:nvSpPr>
        <p:spPr/>
        <p:txBody>
          <a:bodyPr>
            <a:normAutofit fontScale="70000" lnSpcReduction="20000"/>
          </a:bodyPr>
          <a:lstStyle/>
          <a:p>
            <a:pPr marL="0" indent="0">
              <a:buNone/>
            </a:pPr>
            <a:r>
              <a:rPr lang="vi-VN" err="1">
                <a:latin typeface="Arial" panose="020B0604020202020204" pitchFamily="34" charset="0"/>
              </a:rPr>
              <a:t>Để</a:t>
            </a:r>
            <a:r>
              <a:rPr lang="vi-VN">
                <a:latin typeface="Arial" panose="020B0604020202020204" pitchFamily="34" charset="0"/>
              </a:rPr>
              <a:t> </a:t>
            </a:r>
            <a:r>
              <a:rPr lang="vi-VN" err="1">
                <a:latin typeface="Arial" panose="020B0604020202020204" pitchFamily="34" charset="0"/>
              </a:rPr>
              <a:t>đạt</a:t>
            </a:r>
            <a:r>
              <a:rPr lang="vi-VN">
                <a:latin typeface="Arial" panose="020B0604020202020204" pitchFamily="34" charset="0"/>
              </a:rPr>
              <a:t> </a:t>
            </a:r>
            <a:r>
              <a:rPr lang="vi-VN" err="1">
                <a:latin typeface="Arial" panose="020B0604020202020204" pitchFamily="34" charset="0"/>
              </a:rPr>
              <a:t>được</a:t>
            </a:r>
            <a:r>
              <a:rPr lang="vi-VN">
                <a:latin typeface="Arial" panose="020B0604020202020204" pitchFamily="34" charset="0"/>
              </a:rPr>
              <a:t> </a:t>
            </a:r>
            <a:r>
              <a:rPr lang="vi-VN" err="1">
                <a:latin typeface="Arial" panose="020B0604020202020204" pitchFamily="34" charset="0"/>
              </a:rPr>
              <a:t>các</a:t>
            </a:r>
            <a:r>
              <a:rPr lang="vi-VN">
                <a:latin typeface="Arial" panose="020B0604020202020204" pitchFamily="34" charset="0"/>
              </a:rPr>
              <a:t> </a:t>
            </a:r>
            <a:r>
              <a:rPr lang="vi-VN" err="1">
                <a:latin typeface="Arial" panose="020B0604020202020204" pitchFamily="34" charset="0"/>
              </a:rPr>
              <a:t>mục</a:t>
            </a:r>
            <a:r>
              <a:rPr lang="vi-VN">
                <a:latin typeface="Arial" panose="020B0604020202020204" pitchFamily="34" charset="0"/>
              </a:rPr>
              <a:t> tiêu trên, </a:t>
            </a:r>
            <a:r>
              <a:rPr lang="vi-VN" err="1">
                <a:latin typeface="Arial" panose="020B0604020202020204" pitchFamily="34" charset="0"/>
              </a:rPr>
              <a:t>cần</a:t>
            </a:r>
            <a:r>
              <a:rPr lang="vi-VN">
                <a:latin typeface="Arial" panose="020B0604020202020204" pitchFamily="34" charset="0"/>
              </a:rPr>
              <a:t> </a:t>
            </a:r>
            <a:r>
              <a:rPr lang="vi-VN" err="1">
                <a:latin typeface="Arial" panose="020B0604020202020204" pitchFamily="34" charset="0"/>
              </a:rPr>
              <a:t>thực</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theo </a:t>
            </a:r>
            <a:r>
              <a:rPr lang="vi-VN" err="1">
                <a:latin typeface="Arial" panose="020B0604020202020204" pitchFamily="34" charset="0"/>
              </a:rPr>
              <a:t>các</a:t>
            </a:r>
            <a:r>
              <a:rPr lang="vi-VN">
                <a:latin typeface="Arial" panose="020B0604020202020204" pitchFamily="34" charset="0"/>
              </a:rPr>
              <a:t> </a:t>
            </a:r>
            <a:r>
              <a:rPr lang="vi-VN" err="1">
                <a:latin typeface="Arial" panose="020B0604020202020204" pitchFamily="34" charset="0"/>
              </a:rPr>
              <a:t>bước</a:t>
            </a:r>
            <a:r>
              <a:rPr lang="vi-VN">
                <a:latin typeface="Arial" panose="020B0604020202020204" pitchFamily="34" charset="0"/>
              </a:rPr>
              <a:t> sau:</a:t>
            </a:r>
          </a:p>
          <a:p>
            <a:r>
              <a:rPr lang="vi-VN" b="1">
                <a:latin typeface="Arial" panose="020B0604020202020204" pitchFamily="34" charset="0"/>
              </a:rPr>
              <a:t>Nghiên </a:t>
            </a:r>
            <a:r>
              <a:rPr lang="vi-VN" b="1" err="1">
                <a:latin typeface="Arial" panose="020B0604020202020204" pitchFamily="34" charset="0"/>
              </a:rPr>
              <a:t>cứu</a:t>
            </a:r>
            <a:r>
              <a:rPr lang="vi-VN" b="1">
                <a:latin typeface="Arial" panose="020B0604020202020204" pitchFamily="34" charset="0"/>
              </a:rPr>
              <a:t> </a:t>
            </a:r>
            <a:r>
              <a:rPr lang="vi-VN" b="1" err="1">
                <a:latin typeface="Arial" panose="020B0604020202020204" pitchFamily="34" charset="0"/>
              </a:rPr>
              <a:t>lý</a:t>
            </a:r>
            <a:r>
              <a:rPr lang="vi-VN" b="1">
                <a:latin typeface="Arial" panose="020B0604020202020204" pitchFamily="34" charset="0"/>
              </a:rPr>
              <a:t> </a:t>
            </a:r>
            <a:r>
              <a:rPr lang="vi-VN" b="1" err="1">
                <a:latin typeface="Arial" panose="020B0604020202020204" pitchFamily="34" charset="0"/>
              </a:rPr>
              <a:t>thuyết</a:t>
            </a:r>
            <a:r>
              <a:rPr lang="vi-VN">
                <a:latin typeface="Arial" panose="020B0604020202020204" pitchFamily="34" charset="0"/>
              </a:rPr>
              <a:t> </a:t>
            </a:r>
            <a:r>
              <a:rPr lang="vi-VN" err="1">
                <a:latin typeface="Arial" panose="020B0604020202020204" pitchFamily="34" charset="0"/>
              </a:rPr>
              <a:t>về</a:t>
            </a:r>
            <a:r>
              <a:rPr lang="vi-VN">
                <a:latin typeface="Arial" panose="020B0604020202020204" pitchFamily="34" charset="0"/>
              </a:rPr>
              <a:t> </a:t>
            </a:r>
            <a:r>
              <a:rPr lang="vi-VN" err="1">
                <a:latin typeface="Arial" panose="020B0604020202020204" pitchFamily="34" charset="0"/>
              </a:rPr>
              <a:t>phát</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a:t>
            </a:r>
            <a:r>
              <a:rPr lang="vi-VN" err="1">
                <a:latin typeface="Arial" panose="020B0604020202020204" pitchFamily="34" charset="0"/>
              </a:rPr>
              <a:t>cạnh</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thuật</a:t>
            </a:r>
            <a:r>
              <a:rPr lang="vi-VN">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a:t>
            </a:r>
          </a:p>
          <a:p>
            <a:r>
              <a:rPr lang="vi-VN" b="1">
                <a:latin typeface="Arial" panose="020B0604020202020204" pitchFamily="34" charset="0"/>
              </a:rPr>
              <a:t>Xây </a:t>
            </a:r>
            <a:r>
              <a:rPr lang="vi-VN" b="1" err="1">
                <a:latin typeface="Arial" panose="020B0604020202020204" pitchFamily="34" charset="0"/>
              </a:rPr>
              <a:t>dựng</a:t>
            </a:r>
            <a:r>
              <a:rPr lang="vi-VN" b="1">
                <a:latin typeface="Arial" panose="020B0604020202020204" pitchFamily="34" charset="0"/>
              </a:rPr>
              <a:t> </a:t>
            </a:r>
            <a:r>
              <a:rPr lang="vi-VN" b="1" err="1">
                <a:latin typeface="Arial" panose="020B0604020202020204" pitchFamily="34" charset="0"/>
              </a:rPr>
              <a:t>thuật</a:t>
            </a:r>
            <a:r>
              <a:rPr lang="vi-VN" b="1">
                <a:latin typeface="Arial" panose="020B0604020202020204" pitchFamily="34" charset="0"/>
              </a:rPr>
              <a:t> </a:t>
            </a:r>
            <a:r>
              <a:rPr lang="vi-VN" b="1" err="1">
                <a:latin typeface="Arial" panose="020B0604020202020204" pitchFamily="34" charset="0"/>
              </a:rPr>
              <a:t>toán</a:t>
            </a:r>
            <a:r>
              <a:rPr lang="vi-VN" b="1">
                <a:latin typeface="Arial" panose="020B0604020202020204" pitchFamily="34" charset="0"/>
              </a:rPr>
              <a:t> </a:t>
            </a:r>
            <a:r>
              <a:rPr lang="vi-VN" b="1" err="1">
                <a:latin typeface="Arial" panose="020B0604020202020204" pitchFamily="34" charset="0"/>
              </a:rPr>
              <a:t>phát</a:t>
            </a:r>
            <a:r>
              <a:rPr lang="vi-VN" b="1">
                <a:latin typeface="Arial" panose="020B0604020202020204" pitchFamily="34" charset="0"/>
              </a:rPr>
              <a:t> </a:t>
            </a:r>
            <a:r>
              <a:rPr lang="vi-VN" b="1" err="1">
                <a:latin typeface="Arial" panose="020B0604020202020204" pitchFamily="34" charset="0"/>
              </a:rPr>
              <a:t>hiện</a:t>
            </a:r>
            <a:r>
              <a:rPr lang="vi-VN" b="1">
                <a:latin typeface="Arial" panose="020B0604020202020204" pitchFamily="34" charset="0"/>
              </a:rPr>
              <a:t> </a:t>
            </a:r>
            <a:r>
              <a:rPr lang="vi-VN" b="1" err="1">
                <a:latin typeface="Arial" panose="020B0604020202020204" pitchFamily="34" charset="0"/>
              </a:rPr>
              <a:t>cạnh</a:t>
            </a:r>
            <a:r>
              <a:rPr lang="vi-VN">
                <a:latin typeface="Arial" panose="020B0604020202020204" pitchFamily="34" charset="0"/>
              </a:rPr>
              <a:t> </a:t>
            </a:r>
            <a:r>
              <a:rPr lang="vi-VN" err="1">
                <a:latin typeface="Arial" panose="020B0604020202020204" pitchFamily="34" charset="0"/>
              </a:rPr>
              <a:t>dựa</a:t>
            </a:r>
            <a:r>
              <a:rPr lang="vi-VN">
                <a:latin typeface="Arial" panose="020B0604020202020204" pitchFamily="34" charset="0"/>
              </a:rPr>
              <a:t> trên </a:t>
            </a: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tử</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a:t>
            </a:r>
          </a:p>
          <a:p>
            <a:r>
              <a:rPr lang="vi-VN" b="1">
                <a:latin typeface="Arial" panose="020B0604020202020204" pitchFamily="34" charset="0"/>
              </a:rPr>
              <a:t>Thu </a:t>
            </a:r>
            <a:r>
              <a:rPr lang="vi-VN" b="1" err="1">
                <a:latin typeface="Arial" panose="020B0604020202020204" pitchFamily="34" charset="0"/>
              </a:rPr>
              <a:t>thập</a:t>
            </a:r>
            <a:r>
              <a:rPr lang="vi-VN" b="1">
                <a:latin typeface="Arial" panose="020B0604020202020204" pitchFamily="34" charset="0"/>
              </a:rPr>
              <a:t> </a:t>
            </a:r>
            <a:r>
              <a:rPr lang="vi-VN" b="1" err="1">
                <a:latin typeface="Arial" panose="020B0604020202020204" pitchFamily="34" charset="0"/>
              </a:rPr>
              <a:t>dữ</a:t>
            </a:r>
            <a:r>
              <a:rPr lang="vi-VN" b="1">
                <a:latin typeface="Arial" panose="020B0604020202020204" pitchFamily="34" charset="0"/>
              </a:rPr>
              <a:t> </a:t>
            </a:r>
            <a:r>
              <a:rPr lang="vi-VN" b="1" err="1">
                <a:latin typeface="Arial" panose="020B0604020202020204" pitchFamily="34" charset="0"/>
              </a:rPr>
              <a:t>liệu</a:t>
            </a:r>
            <a:r>
              <a:rPr lang="vi-VN">
                <a:latin typeface="Arial" panose="020B0604020202020204" pitchFamily="34" charset="0"/>
              </a:rPr>
              <a:t> </a:t>
            </a:r>
            <a:r>
              <a:rPr lang="vi-VN" err="1">
                <a:latin typeface="Arial" panose="020B0604020202020204" pitchFamily="34" charset="0"/>
              </a:rPr>
              <a:t>gồm</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xám</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màu</a:t>
            </a:r>
            <a:r>
              <a:rPr lang="vi-VN">
                <a:latin typeface="Arial" panose="020B0604020202020204" pitchFamily="34" charset="0"/>
              </a:rPr>
              <a:t> </a:t>
            </a:r>
            <a:r>
              <a:rPr lang="vi-VN" err="1">
                <a:latin typeface="Arial" panose="020B0604020202020204" pitchFamily="34" charset="0"/>
              </a:rPr>
              <a:t>từ</a:t>
            </a:r>
            <a:r>
              <a:rPr lang="vi-VN">
                <a:latin typeface="Arial" panose="020B0604020202020204" pitchFamily="34" charset="0"/>
              </a:rPr>
              <a:t> </a:t>
            </a:r>
            <a:r>
              <a:rPr lang="vi-VN" err="1">
                <a:latin typeface="Arial" panose="020B0604020202020204" pitchFamily="34" charset="0"/>
              </a:rPr>
              <a:t>nhiều</a:t>
            </a:r>
            <a:r>
              <a:rPr lang="vi-VN">
                <a:latin typeface="Arial" panose="020B0604020202020204" pitchFamily="34" charset="0"/>
              </a:rPr>
              <a:t> </a:t>
            </a:r>
            <a:r>
              <a:rPr lang="vi-VN" err="1">
                <a:latin typeface="Arial" panose="020B0604020202020204" pitchFamily="34" charset="0"/>
              </a:rPr>
              <a:t>nguồn</a:t>
            </a:r>
            <a:r>
              <a:rPr lang="vi-VN">
                <a:latin typeface="Arial" panose="020B0604020202020204" pitchFamily="34" charset="0"/>
              </a:rPr>
              <a:t> </a:t>
            </a:r>
            <a:r>
              <a:rPr lang="vi-VN" err="1">
                <a:latin typeface="Arial" panose="020B0604020202020204" pitchFamily="34" charset="0"/>
              </a:rPr>
              <a:t>khác</a:t>
            </a:r>
            <a:r>
              <a:rPr lang="vi-VN">
                <a:latin typeface="Arial" panose="020B0604020202020204" pitchFamily="34" charset="0"/>
              </a:rPr>
              <a:t> nhau.</a:t>
            </a:r>
          </a:p>
          <a:p>
            <a:r>
              <a:rPr lang="vi-VN" b="1" err="1">
                <a:latin typeface="Arial" panose="020B0604020202020204" pitchFamily="34" charset="0"/>
              </a:rPr>
              <a:t>Thực</a:t>
            </a:r>
            <a:r>
              <a:rPr lang="vi-VN" b="1">
                <a:latin typeface="Arial" panose="020B0604020202020204" pitchFamily="34" charset="0"/>
              </a:rPr>
              <a:t> </a:t>
            </a:r>
            <a:r>
              <a:rPr lang="vi-VN" b="1" err="1">
                <a:latin typeface="Arial" panose="020B0604020202020204" pitchFamily="34" charset="0"/>
              </a:rPr>
              <a:t>nghiệm</a:t>
            </a:r>
            <a:r>
              <a:rPr lang="vi-VN" b="1">
                <a:latin typeface="Arial" panose="020B0604020202020204" pitchFamily="34" charset="0"/>
              </a:rPr>
              <a:t> </a:t>
            </a:r>
            <a:r>
              <a:rPr lang="vi-VN" b="1" err="1">
                <a:latin typeface="Arial" panose="020B0604020202020204" pitchFamily="34" charset="0"/>
              </a:rPr>
              <a:t>và</a:t>
            </a:r>
            <a:r>
              <a:rPr lang="vi-VN" b="1">
                <a:latin typeface="Arial" panose="020B0604020202020204" pitchFamily="34" charset="0"/>
              </a:rPr>
              <a:t> </a:t>
            </a:r>
            <a:r>
              <a:rPr lang="vi-VN" b="1" err="1">
                <a:latin typeface="Arial" panose="020B0604020202020204" pitchFamily="34" charset="0"/>
              </a:rPr>
              <a:t>đánh</a:t>
            </a:r>
            <a:r>
              <a:rPr lang="vi-VN" b="1">
                <a:latin typeface="Arial" panose="020B0604020202020204" pitchFamily="34" charset="0"/>
              </a:rPr>
              <a:t> </a:t>
            </a:r>
            <a:r>
              <a:rPr lang="vi-VN" b="1" err="1">
                <a:latin typeface="Arial" panose="020B0604020202020204" pitchFamily="34" charset="0"/>
              </a:rPr>
              <a:t>giá</a:t>
            </a:r>
            <a:r>
              <a:rPr lang="vi-VN">
                <a:latin typeface="Arial" panose="020B0604020202020204" pitchFamily="34" charset="0"/>
              </a:rPr>
              <a:t>, </a:t>
            </a:r>
            <a:r>
              <a:rPr lang="vi-VN" err="1">
                <a:latin typeface="Arial" panose="020B0604020202020204" pitchFamily="34" charset="0"/>
              </a:rPr>
              <a:t>thử</a:t>
            </a:r>
            <a:r>
              <a:rPr lang="vi-VN">
                <a:latin typeface="Arial" panose="020B0604020202020204" pitchFamily="34" charset="0"/>
              </a:rPr>
              <a:t> </a:t>
            </a:r>
            <a:r>
              <a:rPr lang="vi-VN" err="1">
                <a:latin typeface="Arial" panose="020B0604020202020204" pitchFamily="34" charset="0"/>
              </a:rPr>
              <a:t>nghiệm</a:t>
            </a:r>
            <a:r>
              <a:rPr lang="vi-VN">
                <a:latin typeface="Arial" panose="020B0604020202020204" pitchFamily="34" charset="0"/>
              </a:rPr>
              <a:t> </a:t>
            </a:r>
            <a:r>
              <a:rPr lang="vi-VN" err="1">
                <a:latin typeface="Arial" panose="020B0604020202020204" pitchFamily="34" charset="0"/>
              </a:rPr>
              <a:t>thuật</a:t>
            </a:r>
            <a:r>
              <a:rPr lang="vi-VN">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trên </a:t>
            </a:r>
            <a:r>
              <a:rPr lang="vi-VN" err="1">
                <a:latin typeface="Arial" panose="020B0604020202020204" pitchFamily="34" charset="0"/>
              </a:rPr>
              <a:t>các</a:t>
            </a:r>
            <a:r>
              <a:rPr lang="vi-VN">
                <a:latin typeface="Arial" panose="020B0604020202020204" pitchFamily="34" charset="0"/>
              </a:rPr>
              <a:t> </a:t>
            </a:r>
            <a:r>
              <a:rPr lang="vi-VN" err="1">
                <a:latin typeface="Arial" panose="020B0604020202020204" pitchFamily="34" charset="0"/>
              </a:rPr>
              <a:t>loại</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có</a:t>
            </a:r>
            <a:r>
              <a:rPr lang="vi-VN">
                <a:latin typeface="Arial" panose="020B0604020202020204" pitchFamily="34" charset="0"/>
              </a:rPr>
              <a:t> </a:t>
            </a:r>
            <a:r>
              <a:rPr lang="vi-VN" err="1">
                <a:latin typeface="Arial" panose="020B0604020202020204" pitchFamily="34" charset="0"/>
              </a:rPr>
              <a:t>độ</a:t>
            </a:r>
            <a:r>
              <a:rPr lang="vi-VN">
                <a:latin typeface="Arial" panose="020B0604020202020204" pitchFamily="34" charset="0"/>
              </a:rPr>
              <a:t> </a:t>
            </a:r>
            <a:r>
              <a:rPr lang="vi-VN" err="1">
                <a:latin typeface="Arial" panose="020B0604020202020204" pitchFamily="34" charset="0"/>
              </a:rPr>
              <a:t>phức</a:t>
            </a:r>
            <a:r>
              <a:rPr lang="vi-VN">
                <a:latin typeface="Arial" panose="020B0604020202020204" pitchFamily="34" charset="0"/>
              </a:rPr>
              <a:t> </a:t>
            </a:r>
            <a:r>
              <a:rPr lang="vi-VN" err="1">
                <a:latin typeface="Arial" panose="020B0604020202020204" pitchFamily="34" charset="0"/>
              </a:rPr>
              <a:t>tạp</a:t>
            </a:r>
            <a:r>
              <a:rPr lang="vi-VN">
                <a:latin typeface="Arial" panose="020B0604020202020204" pitchFamily="34" charset="0"/>
              </a:rPr>
              <a:t> </a:t>
            </a:r>
            <a:r>
              <a:rPr lang="vi-VN" err="1">
                <a:latin typeface="Arial" panose="020B0604020202020204" pitchFamily="34" charset="0"/>
              </a:rPr>
              <a:t>khác</a:t>
            </a:r>
            <a:r>
              <a:rPr lang="vi-VN">
                <a:latin typeface="Arial" panose="020B0604020202020204" pitchFamily="34" charset="0"/>
              </a:rPr>
              <a:t> nhau.</a:t>
            </a:r>
          </a:p>
          <a:p>
            <a:r>
              <a:rPr lang="vi-VN" b="1">
                <a:latin typeface="Arial" panose="020B0604020202020204" pitchFamily="34" charset="0"/>
              </a:rPr>
              <a:t>So </a:t>
            </a:r>
            <a:r>
              <a:rPr lang="vi-VN" b="1" err="1">
                <a:latin typeface="Arial" panose="020B0604020202020204" pitchFamily="34" charset="0"/>
              </a:rPr>
              <a:t>sánh</a:t>
            </a:r>
            <a:r>
              <a:rPr lang="vi-VN" b="1">
                <a:latin typeface="Arial" panose="020B0604020202020204" pitchFamily="34" charset="0"/>
              </a:rPr>
              <a:t> </a:t>
            </a:r>
            <a:r>
              <a:rPr lang="vi-VN" b="1" err="1">
                <a:latin typeface="Arial" panose="020B0604020202020204" pitchFamily="34" charset="0"/>
              </a:rPr>
              <a:t>với</a:t>
            </a:r>
            <a:r>
              <a:rPr lang="vi-VN" b="1">
                <a:latin typeface="Arial" panose="020B0604020202020204" pitchFamily="34" charset="0"/>
              </a:rPr>
              <a:t> </a:t>
            </a:r>
            <a:r>
              <a:rPr lang="vi-VN" b="1" err="1">
                <a:latin typeface="Arial" panose="020B0604020202020204" pitchFamily="34" charset="0"/>
              </a:rPr>
              <a:t>các</a:t>
            </a:r>
            <a:r>
              <a:rPr lang="vi-VN" b="1">
                <a:latin typeface="Arial" panose="020B0604020202020204" pitchFamily="34" charset="0"/>
              </a:rPr>
              <a:t> phương </a:t>
            </a:r>
            <a:r>
              <a:rPr lang="vi-VN" b="1" err="1">
                <a:latin typeface="Arial" panose="020B0604020202020204" pitchFamily="34" charset="0"/>
              </a:rPr>
              <a:t>pháp</a:t>
            </a:r>
            <a:r>
              <a:rPr lang="vi-VN" b="1">
                <a:latin typeface="Arial" panose="020B0604020202020204" pitchFamily="34" charset="0"/>
              </a:rPr>
              <a:t> </a:t>
            </a:r>
            <a:r>
              <a:rPr lang="vi-VN" b="1" err="1">
                <a:latin typeface="Arial" panose="020B0604020202020204" pitchFamily="34" charset="0"/>
              </a:rPr>
              <a:t>khác</a:t>
            </a:r>
            <a:r>
              <a:rPr lang="vi-VN">
                <a:latin typeface="Arial" panose="020B0604020202020204" pitchFamily="34" charset="0"/>
              </a:rPr>
              <a:t> </a:t>
            </a:r>
            <a:r>
              <a:rPr lang="vi-VN" err="1">
                <a:latin typeface="Arial" panose="020B0604020202020204" pitchFamily="34" charset="0"/>
              </a:rPr>
              <a:t>để</a:t>
            </a:r>
            <a:r>
              <a:rPr lang="vi-VN">
                <a:latin typeface="Arial" panose="020B0604020202020204" pitchFamily="34" charset="0"/>
              </a:rPr>
              <a:t> </a:t>
            </a:r>
            <a:r>
              <a:rPr lang="vi-VN" err="1">
                <a:latin typeface="Arial" panose="020B0604020202020204" pitchFamily="34" charset="0"/>
              </a:rPr>
              <a:t>đánh</a:t>
            </a:r>
            <a:r>
              <a:rPr lang="vi-VN">
                <a:latin typeface="Arial" panose="020B0604020202020204" pitchFamily="34" charset="0"/>
              </a:rPr>
              <a:t> </a:t>
            </a:r>
            <a:r>
              <a:rPr lang="vi-VN" err="1">
                <a:latin typeface="Arial" panose="020B0604020202020204" pitchFamily="34" charset="0"/>
              </a:rPr>
              <a:t>giá</a:t>
            </a:r>
            <a:r>
              <a:rPr lang="vi-VN">
                <a:latin typeface="Arial" panose="020B0604020202020204" pitchFamily="34" charset="0"/>
              </a:rPr>
              <a:t> </a:t>
            </a:r>
            <a:r>
              <a:rPr lang="vi-VN" err="1">
                <a:latin typeface="Arial" panose="020B0604020202020204" pitchFamily="34" charset="0"/>
              </a:rPr>
              <a:t>hiệu</a:t>
            </a:r>
            <a:r>
              <a:rPr lang="vi-VN">
                <a:latin typeface="Arial" panose="020B0604020202020204" pitchFamily="34" charset="0"/>
              </a:rPr>
              <a:t> </a:t>
            </a:r>
            <a:r>
              <a:rPr lang="vi-VN" err="1">
                <a:latin typeface="Arial" panose="020B0604020202020204" pitchFamily="34" charset="0"/>
              </a:rPr>
              <a:t>suất</a:t>
            </a:r>
            <a:r>
              <a:rPr lang="vi-VN">
                <a:latin typeface="Arial" panose="020B0604020202020204" pitchFamily="34" charset="0"/>
              </a:rPr>
              <a:t> </a:t>
            </a:r>
            <a:r>
              <a:rPr lang="vi-VN" err="1">
                <a:latin typeface="Arial" panose="020B0604020202020204" pitchFamily="34" charset="0"/>
              </a:rPr>
              <a:t>của</a:t>
            </a:r>
            <a:r>
              <a:rPr lang="vi-VN">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tử</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a:t>
            </a:r>
          </a:p>
          <a:p>
            <a:r>
              <a:rPr lang="vi-VN" b="1" err="1">
                <a:latin typeface="Arial" panose="020B0604020202020204" pitchFamily="34" charset="0"/>
              </a:rPr>
              <a:t>Đề</a:t>
            </a:r>
            <a:r>
              <a:rPr lang="vi-VN" b="1">
                <a:latin typeface="Arial" panose="020B0604020202020204" pitchFamily="34" charset="0"/>
              </a:rPr>
              <a:t> </a:t>
            </a:r>
            <a:r>
              <a:rPr lang="vi-VN" b="1" err="1">
                <a:latin typeface="Arial" panose="020B0604020202020204" pitchFamily="34" charset="0"/>
              </a:rPr>
              <a:t>xuất</a:t>
            </a:r>
            <a:r>
              <a:rPr lang="vi-VN" b="1">
                <a:latin typeface="Arial" panose="020B0604020202020204" pitchFamily="34" charset="0"/>
              </a:rPr>
              <a:t> </a:t>
            </a:r>
            <a:r>
              <a:rPr lang="vi-VN" b="1" err="1">
                <a:latin typeface="Arial" panose="020B0604020202020204" pitchFamily="34" charset="0"/>
              </a:rPr>
              <a:t>cải</a:t>
            </a:r>
            <a:r>
              <a:rPr lang="vi-VN" b="1">
                <a:latin typeface="Arial" panose="020B0604020202020204" pitchFamily="34" charset="0"/>
              </a:rPr>
              <a:t> </a:t>
            </a:r>
            <a:r>
              <a:rPr lang="vi-VN" b="1" err="1">
                <a:latin typeface="Arial" panose="020B0604020202020204" pitchFamily="34" charset="0"/>
              </a:rPr>
              <a:t>tiến</a:t>
            </a:r>
            <a:r>
              <a:rPr lang="vi-VN">
                <a:latin typeface="Arial" panose="020B0604020202020204" pitchFamily="34" charset="0"/>
              </a:rPr>
              <a:t> </a:t>
            </a:r>
            <a:r>
              <a:rPr lang="vi-VN" err="1">
                <a:latin typeface="Arial" panose="020B0604020202020204" pitchFamily="34" charset="0"/>
              </a:rPr>
              <a:t>nhằm</a:t>
            </a:r>
            <a:r>
              <a:rPr lang="vi-VN">
                <a:latin typeface="Arial" panose="020B0604020202020204" pitchFamily="34" charset="0"/>
              </a:rPr>
              <a:t> tăng </a:t>
            </a:r>
            <a:r>
              <a:rPr lang="vi-VN" err="1">
                <a:latin typeface="Arial" panose="020B0604020202020204" pitchFamily="34" charset="0"/>
              </a:rPr>
              <a:t>độ</a:t>
            </a:r>
            <a:r>
              <a:rPr lang="vi-VN">
                <a:latin typeface="Arial" panose="020B0604020202020204" pitchFamily="34" charset="0"/>
              </a:rPr>
              <a:t> </a:t>
            </a:r>
            <a:r>
              <a:rPr lang="vi-VN" err="1">
                <a:latin typeface="Arial" panose="020B0604020202020204" pitchFamily="34" charset="0"/>
              </a:rPr>
              <a:t>chính</a:t>
            </a:r>
            <a:r>
              <a:rPr lang="vi-VN">
                <a:latin typeface="Arial" panose="020B0604020202020204" pitchFamily="34" charset="0"/>
              </a:rPr>
              <a:t> </a:t>
            </a:r>
            <a:r>
              <a:rPr lang="vi-VN" err="1">
                <a:latin typeface="Arial" panose="020B0604020202020204" pitchFamily="34" charset="0"/>
              </a:rPr>
              <a:t>xác</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khả</a:t>
            </a:r>
            <a:r>
              <a:rPr lang="vi-VN">
                <a:latin typeface="Arial" panose="020B0604020202020204" pitchFamily="34" charset="0"/>
              </a:rPr>
              <a:t> năng </a:t>
            </a:r>
            <a:r>
              <a:rPr lang="vi-VN" err="1">
                <a:latin typeface="Arial" panose="020B0604020202020204" pitchFamily="34" charset="0"/>
              </a:rPr>
              <a:t>ứng</a:t>
            </a:r>
            <a:r>
              <a:rPr lang="vi-VN">
                <a:latin typeface="Arial" panose="020B0604020202020204" pitchFamily="34" charset="0"/>
              </a:rPr>
              <a:t> </a:t>
            </a:r>
            <a:r>
              <a:rPr lang="vi-VN" err="1">
                <a:latin typeface="Arial" panose="020B0604020202020204" pitchFamily="34" charset="0"/>
              </a:rPr>
              <a:t>dụng</a:t>
            </a:r>
            <a:r>
              <a:rPr lang="vi-VN">
                <a:latin typeface="Arial" panose="020B0604020202020204" pitchFamily="34" charset="0"/>
              </a:rPr>
              <a:t>.</a:t>
            </a:r>
          </a:p>
        </p:txBody>
      </p:sp>
    </p:spTree>
    <p:extLst>
      <p:ext uri="{BB962C8B-B14F-4D97-AF65-F5344CB8AC3E}">
        <p14:creationId xmlns:p14="http://schemas.microsoft.com/office/powerpoint/2010/main" val="89047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97" y="469900"/>
            <a:ext cx="2771251"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51" y="635508"/>
            <a:ext cx="2523744"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14081" y="954756"/>
            <a:ext cx="2047810" cy="4946003"/>
          </a:xfrm>
        </p:spPr>
        <p:txBody>
          <a:bodyPr>
            <a:normAutofit/>
          </a:bodyPr>
          <a:lstStyle/>
          <a:p>
            <a:r>
              <a:rPr lang="vi-VN">
                <a:solidFill>
                  <a:srgbClr val="FFFFFF"/>
                </a:solidFill>
              </a:rPr>
              <a:t>II. </a:t>
            </a:r>
            <a:r>
              <a:rPr lang="vi-VN" err="1">
                <a:solidFill>
                  <a:srgbClr val="FFFFFF"/>
                </a:solidFill>
              </a:rPr>
              <a:t>Tổng</a:t>
            </a:r>
            <a:r>
              <a:rPr lang="vi-VN">
                <a:solidFill>
                  <a:srgbClr val="FFFFFF"/>
                </a:solidFill>
              </a:rPr>
              <a:t> quan </a:t>
            </a:r>
            <a:r>
              <a:rPr lang="vi-VN" err="1">
                <a:solidFill>
                  <a:srgbClr val="FFFFFF"/>
                </a:solidFill>
              </a:rPr>
              <a:t>lý</a:t>
            </a:r>
            <a:r>
              <a:rPr lang="vi-VN">
                <a:solidFill>
                  <a:srgbClr val="FFFFFF"/>
                </a:solidFill>
              </a:rPr>
              <a:t> </a:t>
            </a:r>
            <a:r>
              <a:rPr lang="vi-VN" err="1">
                <a:solidFill>
                  <a:srgbClr val="FFFFFF"/>
                </a:solidFill>
              </a:rPr>
              <a:t>thuyết</a:t>
            </a:r>
            <a:endParaRPr lang="vi-VN">
              <a:solidFill>
                <a:srgbClr val="FFFFFF"/>
              </a:solidFill>
            </a:endParaRPr>
          </a:p>
        </p:txBody>
      </p:sp>
      <p:sp>
        <p:nvSpPr>
          <p:cNvPr id="25" name="Rectangle 2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55700" y="469900"/>
            <a:ext cx="4465223" cy="5405968"/>
          </a:xfrm>
        </p:spPr>
        <p:txBody>
          <a:bodyPr anchor="ctr">
            <a:normAutofit/>
          </a:bodyPr>
          <a:lstStyle/>
          <a:p>
            <a:pPr marL="457200" indent="-457200">
              <a:buFont typeface="+mj-lt"/>
              <a:buAutoNum type="arabicPeriod"/>
            </a:pPr>
            <a:r>
              <a:rPr lang="vi-VN" err="1">
                <a:latin typeface="Arial" panose="020B0604020202020204" pitchFamily="34" charset="0"/>
              </a:rPr>
              <a:t>Xử</a:t>
            </a:r>
            <a:r>
              <a:rPr lang="vi-VN">
                <a:latin typeface="Arial" panose="020B0604020202020204" pitchFamily="34" charset="0"/>
              </a:rPr>
              <a:t> </a:t>
            </a:r>
            <a:r>
              <a:rPr lang="vi-VN" err="1">
                <a:latin typeface="Arial" panose="020B0604020202020204" pitchFamily="34" charset="0"/>
              </a:rPr>
              <a:t>lí</a:t>
            </a:r>
            <a:r>
              <a:rPr lang="vi-VN">
                <a:latin typeface="Arial" panose="020B0604020202020204" pitchFamily="34" charset="0"/>
              </a:rPr>
              <a:t> </a:t>
            </a:r>
            <a:r>
              <a:rPr lang="vi-VN" err="1">
                <a:latin typeface="Arial" panose="020B0604020202020204" pitchFamily="34" charset="0"/>
              </a:rPr>
              <a:t>ảnh</a:t>
            </a:r>
            <a:r>
              <a:rPr lang="vi-VN">
                <a:latin typeface="Arial" panose="020B0604020202020204" pitchFamily="34" charset="0"/>
              </a:rPr>
              <a:t> </a:t>
            </a:r>
            <a:r>
              <a:rPr lang="vi-VN" err="1">
                <a:latin typeface="Arial" panose="020B0604020202020204" pitchFamily="34" charset="0"/>
              </a:rPr>
              <a:t>số</a:t>
            </a:r>
            <a:r>
              <a:rPr lang="vi-VN">
                <a:latin typeface="Arial" panose="020B0604020202020204" pitchFamily="34" charset="0"/>
              </a:rPr>
              <a:t> </a:t>
            </a:r>
            <a:r>
              <a:rPr lang="vi-VN" err="1">
                <a:latin typeface="Arial" panose="020B0604020202020204" pitchFamily="34" charset="0"/>
              </a:rPr>
              <a:t>và</a:t>
            </a:r>
            <a:r>
              <a:rPr lang="vi-VN">
                <a:latin typeface="Arial" panose="020B0604020202020204" pitchFamily="34" charset="0"/>
              </a:rPr>
              <a:t> </a:t>
            </a:r>
            <a:r>
              <a:rPr lang="vi-VN" err="1">
                <a:latin typeface="Arial" panose="020B0604020202020204" pitchFamily="34" charset="0"/>
              </a:rPr>
              <a:t>phát</a:t>
            </a:r>
            <a:r>
              <a:rPr lang="vi-VN">
                <a:latin typeface="Arial" panose="020B0604020202020204" pitchFamily="34" charset="0"/>
              </a:rPr>
              <a:t> </a:t>
            </a:r>
            <a:r>
              <a:rPr lang="vi-VN" err="1">
                <a:latin typeface="Arial" panose="020B0604020202020204" pitchFamily="34" charset="0"/>
              </a:rPr>
              <a:t>hiện</a:t>
            </a:r>
            <a:r>
              <a:rPr lang="vi-VN">
                <a:latin typeface="Arial" panose="020B0604020202020204" pitchFamily="34" charset="0"/>
              </a:rPr>
              <a:t> </a:t>
            </a:r>
            <a:r>
              <a:rPr lang="vi-VN" err="1">
                <a:latin typeface="Arial" panose="020B0604020202020204" pitchFamily="34" charset="0"/>
              </a:rPr>
              <a:t>cạnh</a:t>
            </a:r>
            <a:endParaRPr lang="vi-VN">
              <a:latin typeface="Arial" panose="020B0604020202020204" pitchFamily="34" charset="0"/>
            </a:endParaRPr>
          </a:p>
          <a:p>
            <a:pPr marL="457200" indent="-457200">
              <a:buFont typeface="+mj-lt"/>
              <a:buAutoNum type="arabicPeriod"/>
            </a:pP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tử</a:t>
            </a:r>
            <a:r>
              <a:rPr lang="vi-VN">
                <a:latin typeface="Arial" panose="020B0604020202020204" pitchFamily="34" charset="0"/>
              </a:rPr>
              <a:t> </a:t>
            </a:r>
            <a:r>
              <a:rPr lang="vi-VN" err="1">
                <a:latin typeface="Arial" panose="020B0604020202020204" pitchFamily="34" charset="0"/>
              </a:rPr>
              <a:t>Robert</a:t>
            </a:r>
            <a:endParaRPr lang="vi-VN">
              <a:latin typeface="Arial" panose="020B0604020202020204" pitchFamily="34" charset="0"/>
            </a:endParaRPr>
          </a:p>
          <a:p>
            <a:pPr marL="457200" indent="-457200">
              <a:buFont typeface="+mj-lt"/>
              <a:buAutoNum type="arabicPeriod"/>
            </a:pPr>
            <a:r>
              <a:rPr lang="vi-VN">
                <a:latin typeface="Arial" panose="020B0604020202020204" pitchFamily="34" charset="0"/>
              </a:rPr>
              <a:t>So </a:t>
            </a:r>
            <a:r>
              <a:rPr lang="vi-VN" err="1">
                <a:latin typeface="Arial" panose="020B0604020202020204" pitchFamily="34" charset="0"/>
              </a:rPr>
              <a:t>sánh</a:t>
            </a:r>
            <a:r>
              <a:rPr lang="vi-VN">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tử</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 </a:t>
            </a:r>
            <a:r>
              <a:rPr lang="vi-VN" err="1">
                <a:latin typeface="Arial" panose="020B0604020202020204" pitchFamily="34" charset="0"/>
              </a:rPr>
              <a:t>với</a:t>
            </a:r>
            <a:r>
              <a:rPr lang="vi-VN">
                <a:latin typeface="Arial" panose="020B0604020202020204" pitchFamily="34" charset="0"/>
              </a:rPr>
              <a:t> </a:t>
            </a:r>
            <a:r>
              <a:rPr lang="vi-VN" err="1">
                <a:latin typeface="Arial" panose="020B0604020202020204" pitchFamily="34" charset="0"/>
              </a:rPr>
              <a:t>các</a:t>
            </a:r>
            <a:r>
              <a:rPr lang="vi-VN">
                <a:latin typeface="Arial" panose="020B0604020202020204" pitchFamily="34" charset="0"/>
              </a:rPr>
              <a:t> phương </a:t>
            </a:r>
            <a:r>
              <a:rPr lang="vi-VN" err="1">
                <a:latin typeface="Arial" panose="020B0604020202020204" pitchFamily="34" charset="0"/>
              </a:rPr>
              <a:t>pháp</a:t>
            </a:r>
            <a:r>
              <a:rPr lang="vi-VN">
                <a:latin typeface="Arial" panose="020B0604020202020204" pitchFamily="34" charset="0"/>
              </a:rPr>
              <a:t> </a:t>
            </a:r>
            <a:r>
              <a:rPr lang="vi-VN" err="1">
                <a:latin typeface="Arial" panose="020B0604020202020204" pitchFamily="34" charset="0"/>
              </a:rPr>
              <a:t>khác</a:t>
            </a:r>
            <a:r>
              <a:rPr lang="vi-VN">
                <a:latin typeface="Arial" panose="020B0604020202020204" pitchFamily="34" charset="0"/>
              </a:rPr>
              <a:t>  </a:t>
            </a:r>
          </a:p>
          <a:p>
            <a:pPr marL="457200" indent="-457200">
              <a:buFont typeface="+mj-lt"/>
              <a:buAutoNum type="arabicPeriod"/>
            </a:pPr>
            <a:r>
              <a:rPr lang="vi-VN" err="1">
                <a:latin typeface="Arial" panose="020B0604020202020204" pitchFamily="34" charset="0"/>
              </a:rPr>
              <a:t>Ứng</a:t>
            </a:r>
            <a:r>
              <a:rPr lang="vi-VN">
                <a:latin typeface="Arial" panose="020B0604020202020204" pitchFamily="34" charset="0"/>
              </a:rPr>
              <a:t> </a:t>
            </a:r>
            <a:r>
              <a:rPr lang="vi-VN" err="1">
                <a:latin typeface="Arial" panose="020B0604020202020204" pitchFamily="34" charset="0"/>
              </a:rPr>
              <a:t>dụng</a:t>
            </a:r>
            <a:r>
              <a:rPr lang="vi-VN">
                <a:latin typeface="Arial" panose="020B0604020202020204" pitchFamily="34" charset="0"/>
              </a:rPr>
              <a:t> </a:t>
            </a:r>
            <a:r>
              <a:rPr lang="vi-VN" err="1">
                <a:latin typeface="Arial" panose="020B0604020202020204" pitchFamily="34" charset="0"/>
              </a:rPr>
              <a:t>của</a:t>
            </a:r>
            <a:r>
              <a:rPr lang="vi-VN">
                <a:latin typeface="Arial" panose="020B0604020202020204" pitchFamily="34" charset="0"/>
              </a:rPr>
              <a:t> </a:t>
            </a:r>
            <a:r>
              <a:rPr lang="vi-VN" err="1">
                <a:latin typeface="Arial" panose="020B0604020202020204" pitchFamily="34" charset="0"/>
              </a:rPr>
              <a:t>toán</a:t>
            </a:r>
            <a:r>
              <a:rPr lang="vi-VN">
                <a:latin typeface="Arial" panose="020B0604020202020204" pitchFamily="34" charset="0"/>
              </a:rPr>
              <a:t> </a:t>
            </a:r>
            <a:r>
              <a:rPr lang="vi-VN" err="1">
                <a:latin typeface="Arial" panose="020B0604020202020204" pitchFamily="34" charset="0"/>
              </a:rPr>
              <a:t>tử</a:t>
            </a:r>
            <a:r>
              <a:rPr lang="vi-VN">
                <a:latin typeface="Arial" panose="020B0604020202020204" pitchFamily="34" charset="0"/>
              </a:rPr>
              <a:t> </a:t>
            </a:r>
            <a:r>
              <a:rPr lang="vi-VN" err="1">
                <a:latin typeface="Arial" panose="020B0604020202020204" pitchFamily="34" charset="0"/>
              </a:rPr>
              <a:t>Robert</a:t>
            </a:r>
            <a:r>
              <a:rPr lang="vi-VN">
                <a:latin typeface="Arial" panose="020B0604020202020204" pitchFamily="34" charset="0"/>
              </a:rPr>
              <a:t> trong </a:t>
            </a:r>
            <a:r>
              <a:rPr lang="vi-VN" err="1">
                <a:latin typeface="Arial" panose="020B0604020202020204" pitchFamily="34" charset="0"/>
              </a:rPr>
              <a:t>thực</a:t>
            </a:r>
            <a:r>
              <a:rPr lang="vi-VN">
                <a:latin typeface="Arial" panose="020B0604020202020204" pitchFamily="34" charset="0"/>
              </a:rPr>
              <a:t> </a:t>
            </a:r>
            <a:r>
              <a:rPr lang="vi-VN" err="1">
                <a:latin typeface="Arial" panose="020B0604020202020204" pitchFamily="34" charset="0"/>
              </a:rPr>
              <a:t>tế</a:t>
            </a:r>
            <a:endParaRPr lang="vi-V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6B6C-20CD-4C9C-9290-B83B2FA234EF}"/>
              </a:ext>
            </a:extLst>
          </p:cNvPr>
          <p:cNvSpPr>
            <a:spLocks noGrp="1"/>
          </p:cNvSpPr>
          <p:nvPr>
            <p:ph type="title"/>
          </p:nvPr>
        </p:nvSpPr>
        <p:spPr/>
        <p:txBody>
          <a:bodyPr>
            <a:normAutofit fontScale="90000"/>
          </a:bodyPr>
          <a:lstStyle/>
          <a:p>
            <a:r>
              <a:rPr lang="vi-VN" sz="3600"/>
              <a:t>1. </a:t>
            </a:r>
            <a:r>
              <a:rPr lang="vi-VN" sz="3600" err="1"/>
              <a:t>Xử</a:t>
            </a:r>
            <a:r>
              <a:rPr lang="vi-VN" sz="3600"/>
              <a:t> </a:t>
            </a:r>
            <a:r>
              <a:rPr lang="vi-VN" sz="3600" err="1"/>
              <a:t>lí</a:t>
            </a:r>
            <a:r>
              <a:rPr lang="vi-VN" sz="3600"/>
              <a:t> </a:t>
            </a:r>
            <a:r>
              <a:rPr lang="vi-VN" sz="3600" err="1"/>
              <a:t>ảnh</a:t>
            </a:r>
            <a:r>
              <a:rPr lang="vi-VN" sz="3600"/>
              <a:t> </a:t>
            </a:r>
            <a:r>
              <a:rPr lang="vi-VN" sz="3600" err="1"/>
              <a:t>số</a:t>
            </a:r>
            <a:r>
              <a:rPr lang="vi-VN" sz="3600"/>
              <a:t> </a:t>
            </a:r>
            <a:r>
              <a:rPr lang="vi-VN" sz="3600" err="1"/>
              <a:t>và</a:t>
            </a:r>
            <a:r>
              <a:rPr lang="vi-VN" sz="3600"/>
              <a:t> </a:t>
            </a:r>
            <a:r>
              <a:rPr lang="vi-VN" sz="3600" err="1"/>
              <a:t>phát</a:t>
            </a:r>
            <a:r>
              <a:rPr lang="vi-VN" sz="3600"/>
              <a:t> </a:t>
            </a:r>
            <a:r>
              <a:rPr lang="vi-VN" sz="3600" err="1"/>
              <a:t>hiện</a:t>
            </a:r>
            <a:r>
              <a:rPr lang="vi-VN" sz="3600"/>
              <a:t> </a:t>
            </a:r>
            <a:r>
              <a:rPr lang="vi-VN" sz="3600" err="1"/>
              <a:t>cạnh</a:t>
            </a:r>
            <a:br>
              <a:rPr lang="vi-VN"/>
            </a:br>
            <a:endParaRPr lang="vi-VN"/>
          </a:p>
        </p:txBody>
      </p:sp>
      <p:sp>
        <p:nvSpPr>
          <p:cNvPr id="3" name="Content Placeholder 2">
            <a:extLst>
              <a:ext uri="{FF2B5EF4-FFF2-40B4-BE49-F238E27FC236}">
                <a16:creationId xmlns:a16="http://schemas.microsoft.com/office/drawing/2014/main" id="{7F5BB6BC-49E4-4BDD-A4A6-5F82E68199B7}"/>
              </a:ext>
            </a:extLst>
          </p:cNvPr>
          <p:cNvSpPr>
            <a:spLocks noGrp="1"/>
          </p:cNvSpPr>
          <p:nvPr>
            <p:ph idx="1"/>
          </p:nvPr>
        </p:nvSpPr>
        <p:spPr/>
        <p:txBody>
          <a:bodyPr>
            <a:normAutofit lnSpcReduction="10000"/>
          </a:bodyPr>
          <a:lstStyle/>
          <a:p>
            <a:pPr marL="0" indent="0" algn="just">
              <a:buNone/>
            </a:pPr>
            <a:r>
              <a:rPr lang="vi-VN" sz="1600">
                <a:latin typeface="Arial" panose="020B0604020202020204" pitchFamily="34" charset="0"/>
              </a:rPr>
              <a:t>	</a:t>
            </a:r>
            <a:r>
              <a:rPr lang="vi-VN" sz="1600" b="1" err="1">
                <a:latin typeface="Arial" panose="020B0604020202020204" pitchFamily="34" charset="0"/>
              </a:rPr>
              <a:t>Xử</a:t>
            </a:r>
            <a:r>
              <a:rPr lang="vi-VN" sz="1600" b="1">
                <a:latin typeface="Arial" panose="020B0604020202020204" pitchFamily="34" charset="0"/>
              </a:rPr>
              <a:t> </a:t>
            </a:r>
            <a:r>
              <a:rPr lang="vi-VN" sz="1600" b="1" err="1">
                <a:latin typeface="Arial" panose="020B0604020202020204" pitchFamily="34" charset="0"/>
              </a:rPr>
              <a:t>lý</a:t>
            </a:r>
            <a:r>
              <a:rPr lang="vi-VN" sz="1600" b="1">
                <a:latin typeface="Arial" panose="020B0604020202020204" pitchFamily="34" charset="0"/>
              </a:rPr>
              <a:t> </a:t>
            </a:r>
            <a:r>
              <a:rPr lang="vi-VN" sz="1600" b="1" err="1">
                <a:latin typeface="Arial" panose="020B0604020202020204" pitchFamily="34" charset="0"/>
              </a:rPr>
              <a:t>ảnh</a:t>
            </a:r>
            <a:r>
              <a:rPr lang="vi-VN" sz="1600" b="1">
                <a:latin typeface="Arial" panose="020B0604020202020204" pitchFamily="34" charset="0"/>
              </a:rPr>
              <a:t> </a:t>
            </a:r>
            <a:r>
              <a:rPr lang="vi-VN" sz="1600" b="1" err="1">
                <a:latin typeface="Arial" panose="020B0604020202020204" pitchFamily="34" charset="0"/>
              </a:rPr>
              <a:t>số</a:t>
            </a:r>
            <a:r>
              <a:rPr lang="vi-VN" sz="1600" b="1">
                <a:latin typeface="Arial" panose="020B0604020202020204" pitchFamily="34" charset="0"/>
              </a:rPr>
              <a:t> </a:t>
            </a:r>
            <a:r>
              <a:rPr lang="vi-VN" sz="1600" err="1">
                <a:latin typeface="Arial" panose="020B0604020202020204" pitchFamily="34" charset="0"/>
              </a:rPr>
              <a:t>là</a:t>
            </a:r>
            <a:r>
              <a:rPr lang="vi-VN" sz="1600">
                <a:latin typeface="Arial" panose="020B0604020202020204" pitchFamily="34" charset="0"/>
              </a:rPr>
              <a:t> </a:t>
            </a:r>
            <a:r>
              <a:rPr lang="vi-VN" sz="1600" err="1">
                <a:latin typeface="Arial" panose="020B0604020202020204" pitchFamily="34" charset="0"/>
              </a:rPr>
              <a:t>một</a:t>
            </a:r>
            <a:r>
              <a:rPr lang="vi-VN" sz="1600">
                <a:latin typeface="Arial" panose="020B0604020202020204" pitchFamily="34" charset="0"/>
              </a:rPr>
              <a:t> </a:t>
            </a:r>
            <a:r>
              <a:rPr lang="vi-VN" sz="1600" err="1">
                <a:latin typeface="Arial" panose="020B0604020202020204" pitchFamily="34" charset="0"/>
              </a:rPr>
              <a:t>lĩnh</a:t>
            </a:r>
            <a:r>
              <a:rPr lang="vi-VN" sz="1600">
                <a:latin typeface="Arial" panose="020B0604020202020204" pitchFamily="34" charset="0"/>
              </a:rPr>
              <a:t> </a:t>
            </a:r>
            <a:r>
              <a:rPr lang="vi-VN" sz="1600" err="1">
                <a:latin typeface="Arial" panose="020B0604020202020204" pitchFamily="34" charset="0"/>
              </a:rPr>
              <a:t>vực</a:t>
            </a:r>
            <a:r>
              <a:rPr lang="vi-VN" sz="1600">
                <a:latin typeface="Arial" panose="020B0604020202020204" pitchFamily="34" charset="0"/>
              </a:rPr>
              <a:t> nghiên </a:t>
            </a:r>
            <a:r>
              <a:rPr lang="vi-VN" sz="1600" err="1">
                <a:latin typeface="Arial" panose="020B0604020202020204" pitchFamily="34" charset="0"/>
              </a:rPr>
              <a:t>cứu</a:t>
            </a:r>
            <a:r>
              <a:rPr lang="vi-VN" sz="1600">
                <a:latin typeface="Arial" panose="020B0604020202020204" pitchFamily="34" charset="0"/>
              </a:rPr>
              <a:t> </a:t>
            </a:r>
            <a:r>
              <a:rPr lang="vi-VN" sz="1600" err="1">
                <a:latin typeface="Arial" panose="020B0604020202020204" pitchFamily="34" charset="0"/>
              </a:rPr>
              <a:t>và</a:t>
            </a:r>
            <a:r>
              <a:rPr lang="vi-VN" sz="1600">
                <a:latin typeface="Arial" panose="020B0604020202020204" pitchFamily="34" charset="0"/>
              </a:rPr>
              <a:t> </a:t>
            </a:r>
            <a:r>
              <a:rPr lang="vi-VN" sz="1600" err="1">
                <a:latin typeface="Arial" panose="020B0604020202020204" pitchFamily="34" charset="0"/>
              </a:rPr>
              <a:t>ứng</a:t>
            </a:r>
            <a:r>
              <a:rPr lang="vi-VN" sz="1600">
                <a:latin typeface="Arial" panose="020B0604020202020204" pitchFamily="34" charset="0"/>
              </a:rPr>
              <a:t> </a:t>
            </a:r>
            <a:r>
              <a:rPr lang="vi-VN" sz="1600" err="1">
                <a:latin typeface="Arial" panose="020B0604020202020204" pitchFamily="34" charset="0"/>
              </a:rPr>
              <a:t>dụng</a:t>
            </a:r>
            <a:r>
              <a:rPr lang="vi-VN" sz="1600">
                <a:latin typeface="Arial" panose="020B0604020202020204" pitchFamily="34" charset="0"/>
              </a:rPr>
              <a:t> quan </a:t>
            </a:r>
            <a:r>
              <a:rPr lang="vi-VN" sz="1600" err="1">
                <a:latin typeface="Arial" panose="020B0604020202020204" pitchFamily="34" charset="0"/>
              </a:rPr>
              <a:t>trọng</a:t>
            </a:r>
            <a:r>
              <a:rPr lang="vi-VN" sz="1600">
                <a:latin typeface="Arial" panose="020B0604020202020204" pitchFamily="34" charset="0"/>
              </a:rPr>
              <a:t> trong </a:t>
            </a:r>
            <a:r>
              <a:rPr lang="vi-VN" sz="1600" err="1">
                <a:latin typeface="Arial" panose="020B0604020202020204" pitchFamily="34" charset="0"/>
              </a:rPr>
              <a:t>thị</a:t>
            </a:r>
            <a:r>
              <a:rPr lang="vi-VN" sz="1600">
                <a:latin typeface="Arial" panose="020B0604020202020204" pitchFamily="34" charset="0"/>
              </a:rPr>
              <a:t> </a:t>
            </a:r>
            <a:r>
              <a:rPr lang="vi-VN" sz="1600" err="1">
                <a:latin typeface="Arial" panose="020B0604020202020204" pitchFamily="34" charset="0"/>
              </a:rPr>
              <a:t>giác</a:t>
            </a:r>
            <a:r>
              <a:rPr lang="vi-VN" sz="1600">
                <a:latin typeface="Arial" panose="020B0604020202020204" pitchFamily="34" charset="0"/>
              </a:rPr>
              <a:t> </a:t>
            </a:r>
            <a:r>
              <a:rPr lang="vi-VN" sz="1600" err="1">
                <a:latin typeface="Arial" panose="020B0604020202020204" pitchFamily="34" charset="0"/>
              </a:rPr>
              <a:t>máy</a:t>
            </a:r>
            <a:r>
              <a:rPr lang="vi-VN" sz="1600">
                <a:latin typeface="Arial" panose="020B0604020202020204" pitchFamily="34" charset="0"/>
              </a:rPr>
              <a:t> </a:t>
            </a:r>
            <a:r>
              <a:rPr lang="vi-VN" sz="1600" err="1">
                <a:latin typeface="Arial" panose="020B0604020202020204" pitchFamily="34" charset="0"/>
              </a:rPr>
              <a:t>tính</a:t>
            </a:r>
            <a:r>
              <a:rPr lang="vi-VN" sz="1600">
                <a:latin typeface="Arial" panose="020B0604020202020204" pitchFamily="34" charset="0"/>
              </a:rPr>
              <a:t>. </a:t>
            </a:r>
            <a:r>
              <a:rPr lang="vi-VN" sz="1600" err="1">
                <a:latin typeface="Arial" panose="020B0604020202020204" pitchFamily="34" charset="0"/>
              </a:rPr>
              <a:t>Một</a:t>
            </a:r>
            <a:r>
              <a:rPr lang="vi-VN" sz="1600">
                <a:latin typeface="Arial" panose="020B0604020202020204" pitchFamily="34" charset="0"/>
              </a:rPr>
              <a:t> trong </a:t>
            </a:r>
            <a:r>
              <a:rPr lang="vi-VN" sz="1600" err="1">
                <a:latin typeface="Arial" panose="020B0604020202020204" pitchFamily="34" charset="0"/>
              </a:rPr>
              <a:t>những</a:t>
            </a:r>
            <a:r>
              <a:rPr lang="vi-VN" sz="1600">
                <a:latin typeface="Arial" panose="020B0604020202020204" pitchFamily="34" charset="0"/>
              </a:rPr>
              <a:t> </a:t>
            </a:r>
            <a:r>
              <a:rPr lang="vi-VN" sz="1600" err="1">
                <a:latin typeface="Arial" panose="020B0604020202020204" pitchFamily="34" charset="0"/>
              </a:rPr>
              <a:t>nhiệm</a:t>
            </a:r>
            <a:r>
              <a:rPr lang="vi-VN" sz="1600">
                <a:latin typeface="Arial" panose="020B0604020202020204" pitchFamily="34" charset="0"/>
              </a:rPr>
              <a:t> </a:t>
            </a:r>
            <a:r>
              <a:rPr lang="vi-VN" sz="1600" err="1">
                <a:latin typeface="Arial" panose="020B0604020202020204" pitchFamily="34" charset="0"/>
              </a:rPr>
              <a:t>vụ</a:t>
            </a:r>
            <a:r>
              <a:rPr lang="vi-VN" sz="1600">
                <a:latin typeface="Arial" panose="020B0604020202020204" pitchFamily="34" charset="0"/>
              </a:rPr>
              <a:t> </a:t>
            </a:r>
            <a:r>
              <a:rPr lang="vi-VN" sz="1600" err="1">
                <a:latin typeface="Arial" panose="020B0604020202020204" pitchFamily="34" charset="0"/>
              </a:rPr>
              <a:t>chính</a:t>
            </a:r>
            <a:r>
              <a:rPr lang="vi-VN" sz="1600">
                <a:latin typeface="Arial" panose="020B0604020202020204" pitchFamily="34" charset="0"/>
              </a:rPr>
              <a:t> </a:t>
            </a:r>
            <a:r>
              <a:rPr lang="vi-VN" sz="1600" err="1">
                <a:latin typeface="Arial" panose="020B0604020202020204" pitchFamily="34" charset="0"/>
              </a:rPr>
              <a:t>của</a:t>
            </a:r>
            <a:r>
              <a:rPr lang="vi-VN" sz="1600">
                <a:latin typeface="Arial" panose="020B0604020202020204" pitchFamily="34" charset="0"/>
              </a:rPr>
              <a:t> </a:t>
            </a:r>
            <a:r>
              <a:rPr lang="vi-VN" sz="1600" err="1">
                <a:latin typeface="Arial" panose="020B0604020202020204" pitchFamily="34" charset="0"/>
              </a:rPr>
              <a:t>xử</a:t>
            </a:r>
            <a:r>
              <a:rPr lang="vi-VN" sz="1600">
                <a:latin typeface="Arial" panose="020B0604020202020204" pitchFamily="34" charset="0"/>
              </a:rPr>
              <a:t> </a:t>
            </a:r>
            <a:r>
              <a:rPr lang="vi-VN" sz="1600" err="1">
                <a:latin typeface="Arial" panose="020B0604020202020204" pitchFamily="34" charset="0"/>
              </a:rPr>
              <a:t>lý</a:t>
            </a:r>
            <a:r>
              <a:rPr lang="vi-VN" sz="1600">
                <a:latin typeface="Arial" panose="020B0604020202020204" pitchFamily="34" charset="0"/>
              </a:rPr>
              <a:t> </a:t>
            </a:r>
            <a:r>
              <a:rPr lang="vi-VN" sz="1600" err="1">
                <a:latin typeface="Arial" panose="020B0604020202020204" pitchFamily="34" charset="0"/>
              </a:rPr>
              <a:t>ảnh</a:t>
            </a:r>
            <a:r>
              <a:rPr lang="vi-VN" sz="1600">
                <a:latin typeface="Arial" panose="020B0604020202020204" pitchFamily="34" charset="0"/>
              </a:rPr>
              <a:t> </a:t>
            </a:r>
            <a:r>
              <a:rPr lang="vi-VN" sz="1600" err="1">
                <a:latin typeface="Arial" panose="020B0604020202020204" pitchFamily="34" charset="0"/>
              </a:rPr>
              <a:t>là</a:t>
            </a:r>
            <a:r>
              <a:rPr lang="vi-VN" sz="1600">
                <a:latin typeface="Arial" panose="020B0604020202020204" pitchFamily="34" charset="0"/>
              </a:rPr>
              <a:t> </a:t>
            </a:r>
            <a:r>
              <a:rPr lang="vi-VN" sz="1600" b="1" err="1">
                <a:latin typeface="Arial" panose="020B0604020202020204" pitchFamily="34" charset="0"/>
              </a:rPr>
              <a:t>phát</a:t>
            </a:r>
            <a:r>
              <a:rPr lang="vi-VN" sz="1600" b="1">
                <a:latin typeface="Arial" panose="020B0604020202020204" pitchFamily="34" charset="0"/>
              </a:rPr>
              <a:t> </a:t>
            </a:r>
            <a:r>
              <a:rPr lang="vi-VN" sz="1600" b="1" err="1">
                <a:latin typeface="Arial" panose="020B0604020202020204" pitchFamily="34" charset="0"/>
              </a:rPr>
              <a:t>hiện</a:t>
            </a:r>
            <a:r>
              <a:rPr lang="vi-VN" sz="1600" b="1">
                <a:latin typeface="Arial" panose="020B0604020202020204" pitchFamily="34" charset="0"/>
              </a:rPr>
              <a:t> </a:t>
            </a:r>
            <a:r>
              <a:rPr lang="vi-VN" sz="1600" b="1" err="1">
                <a:latin typeface="Arial" panose="020B0604020202020204" pitchFamily="34" charset="0"/>
              </a:rPr>
              <a:t>cạnh</a:t>
            </a:r>
            <a:r>
              <a:rPr lang="vi-VN" sz="1600">
                <a:latin typeface="Arial" panose="020B0604020202020204" pitchFamily="34" charset="0"/>
              </a:rPr>
              <a:t>, </a:t>
            </a:r>
            <a:r>
              <a:rPr lang="vi-VN" sz="1600" err="1">
                <a:latin typeface="Arial" panose="020B0604020202020204" pitchFamily="34" charset="0"/>
              </a:rPr>
              <a:t>giúp</a:t>
            </a:r>
            <a:r>
              <a:rPr lang="vi-VN" sz="1600">
                <a:latin typeface="Arial" panose="020B0604020202020204" pitchFamily="34" charset="0"/>
              </a:rPr>
              <a:t> </a:t>
            </a:r>
            <a:r>
              <a:rPr lang="vi-VN" sz="1600" err="1">
                <a:latin typeface="Arial" panose="020B0604020202020204" pitchFamily="34" charset="0"/>
              </a:rPr>
              <a:t>xác</a:t>
            </a:r>
            <a:r>
              <a:rPr lang="vi-VN" sz="1600">
                <a:latin typeface="Arial" panose="020B0604020202020204" pitchFamily="34" charset="0"/>
              </a:rPr>
              <a:t> </a:t>
            </a:r>
            <a:r>
              <a:rPr lang="vi-VN" sz="1600" err="1">
                <a:latin typeface="Arial" panose="020B0604020202020204" pitchFamily="34" charset="0"/>
              </a:rPr>
              <a:t>định</a:t>
            </a:r>
            <a:r>
              <a:rPr lang="vi-VN" sz="1600">
                <a:latin typeface="Arial" panose="020B0604020202020204" pitchFamily="34" charset="0"/>
              </a:rPr>
              <a:t> biên </a:t>
            </a:r>
            <a:r>
              <a:rPr lang="vi-VN" sz="1600" err="1">
                <a:latin typeface="Arial" panose="020B0604020202020204" pitchFamily="34" charset="0"/>
              </a:rPr>
              <a:t>của</a:t>
            </a:r>
            <a:r>
              <a:rPr lang="vi-VN" sz="1600">
                <a:latin typeface="Arial" panose="020B0604020202020204" pitchFamily="34" charset="0"/>
              </a:rPr>
              <a:t> </a:t>
            </a:r>
            <a:r>
              <a:rPr lang="vi-VN" sz="1600" err="1">
                <a:latin typeface="Arial" panose="020B0604020202020204" pitchFamily="34" charset="0"/>
              </a:rPr>
              <a:t>đối</a:t>
            </a:r>
            <a:r>
              <a:rPr lang="vi-VN" sz="1600">
                <a:latin typeface="Arial" panose="020B0604020202020204" pitchFamily="34" charset="0"/>
              </a:rPr>
              <a:t> </a:t>
            </a:r>
            <a:r>
              <a:rPr lang="vi-VN" sz="1600" err="1">
                <a:latin typeface="Arial" panose="020B0604020202020204" pitchFamily="34" charset="0"/>
              </a:rPr>
              <a:t>tượng</a:t>
            </a:r>
            <a:r>
              <a:rPr lang="vi-VN" sz="1600">
                <a:latin typeface="Arial" panose="020B0604020202020204" pitchFamily="34" charset="0"/>
              </a:rPr>
              <a:t> trong </a:t>
            </a:r>
            <a:r>
              <a:rPr lang="vi-VN" sz="1600" err="1">
                <a:latin typeface="Arial" panose="020B0604020202020204" pitchFamily="34" charset="0"/>
              </a:rPr>
              <a:t>ảnh</a:t>
            </a:r>
            <a:r>
              <a:rPr lang="vi-VN" sz="1600">
                <a:latin typeface="Arial" panose="020B0604020202020204" pitchFamily="34" charset="0"/>
              </a:rPr>
              <a:t> </a:t>
            </a:r>
            <a:r>
              <a:rPr lang="vi-VN" sz="1600" err="1">
                <a:latin typeface="Arial" panose="020B0604020202020204" pitchFamily="34" charset="0"/>
              </a:rPr>
              <a:t>bằng</a:t>
            </a:r>
            <a:r>
              <a:rPr lang="vi-VN" sz="1600">
                <a:latin typeface="Arial" panose="020B0604020202020204" pitchFamily="34" charset="0"/>
              </a:rPr>
              <a:t> </a:t>
            </a:r>
            <a:r>
              <a:rPr lang="vi-VN" sz="1600" err="1">
                <a:latin typeface="Arial" panose="020B0604020202020204" pitchFamily="34" charset="0"/>
              </a:rPr>
              <a:t>cách</a:t>
            </a:r>
            <a:r>
              <a:rPr lang="vi-VN" sz="1600">
                <a:latin typeface="Arial" panose="020B0604020202020204" pitchFamily="34" charset="0"/>
              </a:rPr>
              <a:t> </a:t>
            </a:r>
            <a:r>
              <a:rPr lang="vi-VN" sz="1600" err="1">
                <a:latin typeface="Arial" panose="020B0604020202020204" pitchFamily="34" charset="0"/>
              </a:rPr>
              <a:t>tìm</a:t>
            </a:r>
            <a:r>
              <a:rPr lang="vi-VN" sz="1600">
                <a:latin typeface="Arial" panose="020B0604020202020204" pitchFamily="34" charset="0"/>
              </a:rPr>
              <a:t> </a:t>
            </a:r>
            <a:r>
              <a:rPr lang="vi-VN" sz="1600" err="1">
                <a:latin typeface="Arial" panose="020B0604020202020204" pitchFamily="34" charset="0"/>
              </a:rPr>
              <a:t>kiếm</a:t>
            </a:r>
            <a:r>
              <a:rPr lang="vi-VN" sz="1600">
                <a:latin typeface="Arial" panose="020B0604020202020204" pitchFamily="34" charset="0"/>
              </a:rPr>
              <a:t> </a:t>
            </a:r>
            <a:r>
              <a:rPr lang="vi-VN" sz="1600" err="1">
                <a:latin typeface="Arial" panose="020B0604020202020204" pitchFamily="34" charset="0"/>
              </a:rPr>
              <a:t>sự</a:t>
            </a:r>
            <a:r>
              <a:rPr lang="vi-VN" sz="1600">
                <a:latin typeface="Arial" panose="020B0604020202020204" pitchFamily="34" charset="0"/>
              </a:rPr>
              <a:t> thay </a:t>
            </a:r>
            <a:r>
              <a:rPr lang="vi-VN" sz="1600" err="1">
                <a:latin typeface="Arial" panose="020B0604020202020204" pitchFamily="34" charset="0"/>
              </a:rPr>
              <a:t>đổi</a:t>
            </a:r>
            <a:r>
              <a:rPr lang="vi-VN" sz="1600">
                <a:latin typeface="Arial" panose="020B0604020202020204" pitchFamily="34" charset="0"/>
              </a:rPr>
              <a:t> </a:t>
            </a:r>
            <a:r>
              <a:rPr lang="vi-VN" sz="1600" err="1">
                <a:latin typeface="Arial" panose="020B0604020202020204" pitchFamily="34" charset="0"/>
              </a:rPr>
              <a:t>cường</a:t>
            </a:r>
            <a:r>
              <a:rPr lang="vi-VN" sz="1600">
                <a:latin typeface="Arial" panose="020B0604020202020204" pitchFamily="34" charset="0"/>
              </a:rPr>
              <a:t> </a:t>
            </a:r>
            <a:r>
              <a:rPr lang="vi-VN" sz="1600" err="1">
                <a:latin typeface="Arial" panose="020B0604020202020204" pitchFamily="34" charset="0"/>
              </a:rPr>
              <a:t>độ</a:t>
            </a:r>
            <a:r>
              <a:rPr lang="vi-VN" sz="1600">
                <a:latin typeface="Arial" panose="020B0604020202020204" pitchFamily="34" charset="0"/>
              </a:rPr>
              <a:t> </a:t>
            </a:r>
            <a:r>
              <a:rPr lang="vi-VN" sz="1600" err="1">
                <a:latin typeface="Arial" panose="020B0604020202020204" pitchFamily="34" charset="0"/>
              </a:rPr>
              <a:t>giữa</a:t>
            </a:r>
            <a:r>
              <a:rPr lang="vi-VN" sz="1600">
                <a:latin typeface="Arial" panose="020B0604020202020204" pitchFamily="34" charset="0"/>
              </a:rPr>
              <a:t> </a:t>
            </a:r>
            <a:r>
              <a:rPr lang="vi-VN" sz="1600" err="1">
                <a:latin typeface="Arial" panose="020B0604020202020204" pitchFamily="34" charset="0"/>
              </a:rPr>
              <a:t>các</a:t>
            </a:r>
            <a:r>
              <a:rPr lang="vi-VN" sz="1600">
                <a:latin typeface="Arial" panose="020B0604020202020204" pitchFamily="34" charset="0"/>
              </a:rPr>
              <a:t> </a:t>
            </a:r>
            <a:r>
              <a:rPr lang="vi-VN" sz="1600" err="1">
                <a:latin typeface="Arial" panose="020B0604020202020204" pitchFamily="34" charset="0"/>
              </a:rPr>
              <a:t>vùng</a:t>
            </a:r>
            <a:r>
              <a:rPr lang="vi-VN" sz="1600">
                <a:latin typeface="Arial" panose="020B0604020202020204" pitchFamily="34" charset="0"/>
              </a:rPr>
              <a:t> lân </a:t>
            </a:r>
            <a:r>
              <a:rPr lang="vi-VN" sz="1600" err="1">
                <a:latin typeface="Arial" panose="020B0604020202020204" pitchFamily="34" charset="0"/>
              </a:rPr>
              <a:t>cận</a:t>
            </a:r>
            <a:r>
              <a:rPr lang="vi-VN" sz="1600">
                <a:latin typeface="Arial" panose="020B0604020202020204" pitchFamily="34" charset="0"/>
              </a:rPr>
              <a:t>.</a:t>
            </a:r>
          </a:p>
          <a:p>
            <a:pPr marL="0" indent="0" algn="just">
              <a:buNone/>
            </a:pPr>
            <a:r>
              <a:rPr lang="vi-VN" sz="1600" b="1">
                <a:latin typeface="Arial" panose="020B0604020202020204" pitchFamily="34" charset="0"/>
              </a:rPr>
              <a:t>	</a:t>
            </a:r>
            <a:r>
              <a:rPr lang="vi-VN" sz="1600" err="1">
                <a:latin typeface="Arial" panose="020B0604020202020204" pitchFamily="34" charset="0"/>
              </a:rPr>
              <a:t>Lợi</a:t>
            </a:r>
            <a:r>
              <a:rPr lang="vi-VN" sz="1600">
                <a:latin typeface="Arial" panose="020B0604020202020204" pitchFamily="34" charset="0"/>
              </a:rPr>
              <a:t> </a:t>
            </a:r>
            <a:r>
              <a:rPr lang="vi-VN" sz="1600" err="1">
                <a:latin typeface="Arial" panose="020B0604020202020204" pitchFamily="34" charset="0"/>
              </a:rPr>
              <a:t>ích</a:t>
            </a:r>
            <a:r>
              <a:rPr lang="vi-VN" sz="1600">
                <a:latin typeface="Arial" panose="020B0604020202020204" pitchFamily="34" charset="0"/>
              </a:rPr>
              <a:t> </a:t>
            </a:r>
            <a:r>
              <a:rPr lang="vi-VN" sz="1600" err="1">
                <a:latin typeface="Arial" panose="020B0604020202020204" pitchFamily="34" charset="0"/>
              </a:rPr>
              <a:t>của</a:t>
            </a:r>
            <a:r>
              <a:rPr lang="vi-VN" sz="1600">
                <a:latin typeface="Arial" panose="020B0604020202020204" pitchFamily="34" charset="0"/>
              </a:rPr>
              <a:t> </a:t>
            </a:r>
            <a:r>
              <a:rPr lang="vi-VN" sz="1600" err="1">
                <a:latin typeface="Arial" panose="020B0604020202020204" pitchFamily="34" charset="0"/>
              </a:rPr>
              <a:t>phát</a:t>
            </a:r>
            <a:r>
              <a:rPr lang="vi-VN" sz="1600">
                <a:latin typeface="Arial" panose="020B0604020202020204" pitchFamily="34" charset="0"/>
              </a:rPr>
              <a:t> </a:t>
            </a:r>
            <a:r>
              <a:rPr lang="vi-VN" sz="1600" err="1">
                <a:latin typeface="Arial" panose="020B0604020202020204" pitchFamily="34" charset="0"/>
              </a:rPr>
              <a:t>hiện</a:t>
            </a:r>
            <a:r>
              <a:rPr lang="vi-VN" sz="1600">
                <a:latin typeface="Arial" panose="020B0604020202020204" pitchFamily="34" charset="0"/>
              </a:rPr>
              <a:t> </a:t>
            </a:r>
            <a:r>
              <a:rPr lang="vi-VN" sz="1600" err="1">
                <a:latin typeface="Arial" panose="020B0604020202020204" pitchFamily="34" charset="0"/>
              </a:rPr>
              <a:t>cạnh</a:t>
            </a:r>
            <a:r>
              <a:rPr lang="vi-VN" sz="1600">
                <a:latin typeface="Arial" panose="020B0604020202020204" pitchFamily="34" charset="0"/>
              </a:rPr>
              <a:t>:</a:t>
            </a:r>
          </a:p>
          <a:p>
            <a:pPr algn="just">
              <a:buFont typeface="Arial" panose="020B0604020202020204" pitchFamily="34" charset="0"/>
              <a:buChar char="•"/>
            </a:pPr>
            <a:r>
              <a:rPr lang="vi-VN" sz="1600" err="1">
                <a:latin typeface="Arial" panose="020B0604020202020204" pitchFamily="34" charset="0"/>
              </a:rPr>
              <a:t>Giúp</a:t>
            </a:r>
            <a:r>
              <a:rPr lang="vi-VN" sz="1600">
                <a:latin typeface="Arial" panose="020B0604020202020204" pitchFamily="34" charset="0"/>
              </a:rPr>
              <a:t> </a:t>
            </a:r>
            <a:r>
              <a:rPr lang="vi-VN" sz="1600" err="1">
                <a:latin typeface="Arial" panose="020B0604020202020204" pitchFamily="34" charset="0"/>
              </a:rPr>
              <a:t>trích</a:t>
            </a:r>
            <a:r>
              <a:rPr lang="vi-VN" sz="1600">
                <a:latin typeface="Arial" panose="020B0604020202020204" pitchFamily="34" charset="0"/>
              </a:rPr>
              <a:t> </a:t>
            </a:r>
            <a:r>
              <a:rPr lang="vi-VN" sz="1600" err="1">
                <a:latin typeface="Arial" panose="020B0604020202020204" pitchFamily="34" charset="0"/>
              </a:rPr>
              <a:t>xuất</a:t>
            </a:r>
            <a:r>
              <a:rPr lang="vi-VN" sz="1600">
                <a:latin typeface="Arial" panose="020B0604020202020204" pitchFamily="34" charset="0"/>
              </a:rPr>
              <a:t> thông tin </a:t>
            </a:r>
            <a:r>
              <a:rPr lang="vi-VN" sz="1600" err="1">
                <a:latin typeface="Arial" panose="020B0604020202020204" pitchFamily="34" charset="0"/>
              </a:rPr>
              <a:t>hình</a:t>
            </a:r>
            <a:r>
              <a:rPr lang="vi-VN" sz="1600">
                <a:latin typeface="Arial" panose="020B0604020202020204" pitchFamily="34" charset="0"/>
              </a:rPr>
              <a:t> </a:t>
            </a:r>
            <a:r>
              <a:rPr lang="vi-VN" sz="1600" err="1">
                <a:latin typeface="Arial" panose="020B0604020202020204" pitchFamily="34" charset="0"/>
              </a:rPr>
              <a:t>dạng</a:t>
            </a:r>
            <a:r>
              <a:rPr lang="vi-VN" sz="1600">
                <a:latin typeface="Arial" panose="020B0604020202020204" pitchFamily="34" charset="0"/>
              </a:rPr>
              <a:t> </a:t>
            </a:r>
            <a:r>
              <a:rPr lang="vi-VN" sz="1600" err="1">
                <a:latin typeface="Arial" panose="020B0604020202020204" pitchFamily="34" charset="0"/>
              </a:rPr>
              <a:t>đối</a:t>
            </a:r>
            <a:r>
              <a:rPr lang="vi-VN" sz="1600">
                <a:latin typeface="Arial" panose="020B0604020202020204" pitchFamily="34" charset="0"/>
              </a:rPr>
              <a:t> </a:t>
            </a:r>
            <a:r>
              <a:rPr lang="vi-VN" sz="1600" err="1">
                <a:latin typeface="Arial" panose="020B0604020202020204" pitchFamily="34" charset="0"/>
              </a:rPr>
              <a:t>tượng</a:t>
            </a:r>
            <a:r>
              <a:rPr lang="vi-VN" sz="1600">
                <a:latin typeface="Arial" panose="020B0604020202020204" pitchFamily="34" charset="0"/>
              </a:rPr>
              <a:t>.</a:t>
            </a:r>
          </a:p>
          <a:p>
            <a:pPr algn="just">
              <a:buFont typeface="Arial" panose="020B0604020202020204" pitchFamily="34" charset="0"/>
              <a:buChar char="•"/>
            </a:pPr>
            <a:r>
              <a:rPr lang="vi-VN" sz="1600" err="1">
                <a:latin typeface="Arial" panose="020B0604020202020204" pitchFamily="34" charset="0"/>
              </a:rPr>
              <a:t>Hỗ</a:t>
            </a:r>
            <a:r>
              <a:rPr lang="vi-VN" sz="1600">
                <a:latin typeface="Arial" panose="020B0604020202020204" pitchFamily="34" charset="0"/>
              </a:rPr>
              <a:t> </a:t>
            </a:r>
            <a:r>
              <a:rPr lang="vi-VN" sz="1600" err="1">
                <a:latin typeface="Arial" panose="020B0604020202020204" pitchFamily="34" charset="0"/>
              </a:rPr>
              <a:t>trợ</a:t>
            </a:r>
            <a:r>
              <a:rPr lang="vi-VN" sz="1600">
                <a:latin typeface="Arial" panose="020B0604020202020204" pitchFamily="34" charset="0"/>
              </a:rPr>
              <a:t> </a:t>
            </a:r>
            <a:r>
              <a:rPr lang="vi-VN" sz="1600" err="1">
                <a:latin typeface="Arial" panose="020B0604020202020204" pitchFamily="34" charset="0"/>
              </a:rPr>
              <a:t>nhận</a:t>
            </a:r>
            <a:r>
              <a:rPr lang="vi-VN" sz="1600">
                <a:latin typeface="Arial" panose="020B0604020202020204" pitchFamily="34" charset="0"/>
              </a:rPr>
              <a:t> </a:t>
            </a:r>
            <a:r>
              <a:rPr lang="vi-VN" sz="1600" err="1">
                <a:latin typeface="Arial" panose="020B0604020202020204" pitchFamily="34" charset="0"/>
              </a:rPr>
              <a:t>dạng</a:t>
            </a:r>
            <a:r>
              <a:rPr lang="vi-VN" sz="1600">
                <a:latin typeface="Arial" panose="020B0604020202020204" pitchFamily="34" charset="0"/>
              </a:rPr>
              <a:t>, theo </a:t>
            </a:r>
            <a:r>
              <a:rPr lang="vi-VN" sz="1600" err="1">
                <a:latin typeface="Arial" panose="020B0604020202020204" pitchFamily="34" charset="0"/>
              </a:rPr>
              <a:t>dõi</a:t>
            </a:r>
            <a:r>
              <a:rPr lang="vi-VN" sz="1600">
                <a:latin typeface="Arial" panose="020B0604020202020204" pitchFamily="34" charset="0"/>
              </a:rPr>
              <a:t> </a:t>
            </a:r>
            <a:r>
              <a:rPr lang="vi-VN" sz="1600" err="1">
                <a:latin typeface="Arial" panose="020B0604020202020204" pitchFamily="34" charset="0"/>
              </a:rPr>
              <a:t>đối</a:t>
            </a:r>
            <a:r>
              <a:rPr lang="vi-VN" sz="1600">
                <a:latin typeface="Arial" panose="020B0604020202020204" pitchFamily="34" charset="0"/>
              </a:rPr>
              <a:t> </a:t>
            </a:r>
            <a:r>
              <a:rPr lang="vi-VN" sz="1600" err="1">
                <a:latin typeface="Arial" panose="020B0604020202020204" pitchFamily="34" charset="0"/>
              </a:rPr>
              <a:t>tượng</a:t>
            </a:r>
            <a:r>
              <a:rPr lang="vi-VN" sz="1600">
                <a:latin typeface="Arial" panose="020B0604020202020204" pitchFamily="34" charset="0"/>
              </a:rPr>
              <a:t> trong </a:t>
            </a:r>
            <a:r>
              <a:rPr lang="vi-VN" sz="1600" err="1">
                <a:latin typeface="Arial" panose="020B0604020202020204" pitchFamily="34" charset="0"/>
              </a:rPr>
              <a:t>ảnh</a:t>
            </a:r>
            <a:r>
              <a:rPr lang="vi-VN" sz="1600">
                <a:latin typeface="Arial" panose="020B0604020202020204" pitchFamily="34" charset="0"/>
              </a:rPr>
              <a:t>.</a:t>
            </a:r>
          </a:p>
          <a:p>
            <a:pPr algn="just">
              <a:buFont typeface="Arial" panose="020B0604020202020204" pitchFamily="34" charset="0"/>
              <a:buChar char="•"/>
            </a:pPr>
            <a:r>
              <a:rPr lang="vi-VN" sz="1600" err="1">
                <a:latin typeface="Arial" panose="020B0604020202020204" pitchFamily="34" charset="0"/>
              </a:rPr>
              <a:t>Cải</a:t>
            </a:r>
            <a:r>
              <a:rPr lang="vi-VN" sz="1600">
                <a:latin typeface="Arial" panose="020B0604020202020204" pitchFamily="34" charset="0"/>
              </a:rPr>
              <a:t> </a:t>
            </a:r>
            <a:r>
              <a:rPr lang="vi-VN" sz="1600" err="1">
                <a:latin typeface="Arial" panose="020B0604020202020204" pitchFamily="34" charset="0"/>
              </a:rPr>
              <a:t>thiện</a:t>
            </a:r>
            <a:r>
              <a:rPr lang="vi-VN" sz="1600">
                <a:latin typeface="Arial" panose="020B0604020202020204" pitchFamily="34" charset="0"/>
              </a:rPr>
              <a:t> </a:t>
            </a:r>
            <a:r>
              <a:rPr lang="vi-VN" sz="1600" err="1">
                <a:latin typeface="Arial" panose="020B0604020202020204" pitchFamily="34" charset="0"/>
              </a:rPr>
              <a:t>hiệu</a:t>
            </a:r>
            <a:r>
              <a:rPr lang="vi-VN" sz="1600">
                <a:latin typeface="Arial" panose="020B0604020202020204" pitchFamily="34" charset="0"/>
              </a:rPr>
              <a:t> </a:t>
            </a:r>
            <a:r>
              <a:rPr lang="vi-VN" sz="1600" err="1">
                <a:latin typeface="Arial" panose="020B0604020202020204" pitchFamily="34" charset="0"/>
              </a:rPr>
              <a:t>quả</a:t>
            </a:r>
            <a:r>
              <a:rPr lang="vi-VN" sz="1600">
                <a:latin typeface="Arial" panose="020B0604020202020204" pitchFamily="34" charset="0"/>
              </a:rPr>
              <a:t> trong phân </a:t>
            </a:r>
            <a:r>
              <a:rPr lang="vi-VN" sz="1600" err="1">
                <a:latin typeface="Arial" panose="020B0604020202020204" pitchFamily="34" charset="0"/>
              </a:rPr>
              <a:t>đoạn</a:t>
            </a:r>
            <a:r>
              <a:rPr lang="vi-VN" sz="1600">
                <a:latin typeface="Arial" panose="020B0604020202020204" pitchFamily="34" charset="0"/>
              </a:rPr>
              <a:t> </a:t>
            </a:r>
            <a:r>
              <a:rPr lang="vi-VN" sz="1600" err="1">
                <a:latin typeface="Arial" panose="020B0604020202020204" pitchFamily="34" charset="0"/>
              </a:rPr>
              <a:t>ảnh</a:t>
            </a:r>
            <a:r>
              <a:rPr lang="vi-VN" sz="1600">
                <a:latin typeface="Arial" panose="020B0604020202020204" pitchFamily="34" charset="0"/>
              </a:rPr>
              <a:t> </a:t>
            </a:r>
            <a:r>
              <a:rPr lang="vi-VN" sz="1600" err="1">
                <a:latin typeface="Arial" panose="020B0604020202020204" pitchFamily="34" charset="0"/>
              </a:rPr>
              <a:t>và</a:t>
            </a:r>
            <a:r>
              <a:rPr lang="vi-VN" sz="1600">
                <a:latin typeface="Arial" panose="020B0604020202020204" pitchFamily="34" charset="0"/>
              </a:rPr>
              <a:t> </a:t>
            </a:r>
            <a:r>
              <a:rPr lang="vi-VN" sz="1600" err="1">
                <a:latin typeface="Arial" panose="020B0604020202020204" pitchFamily="34" charset="0"/>
              </a:rPr>
              <a:t>nén</a:t>
            </a:r>
            <a:r>
              <a:rPr lang="vi-VN" sz="1600">
                <a:latin typeface="Arial" panose="020B0604020202020204" pitchFamily="34" charset="0"/>
              </a:rPr>
              <a:t> </a:t>
            </a:r>
            <a:r>
              <a:rPr lang="vi-VN" sz="1600" err="1">
                <a:latin typeface="Arial" panose="020B0604020202020204" pitchFamily="34" charset="0"/>
              </a:rPr>
              <a:t>ảnh</a:t>
            </a:r>
            <a:r>
              <a:rPr lang="vi-VN" sz="1600">
                <a:latin typeface="Arial" panose="020B0604020202020204" pitchFamily="34" charset="0"/>
              </a:rPr>
              <a:t>.</a:t>
            </a:r>
          </a:p>
          <a:p>
            <a:pPr marL="0" indent="0" algn="just">
              <a:buNone/>
            </a:pPr>
            <a:r>
              <a:rPr lang="vi-VN" sz="1600">
                <a:latin typeface="Arial" panose="020B0604020202020204" pitchFamily="34" charset="0"/>
              </a:rPr>
              <a:t>	</a:t>
            </a:r>
            <a:r>
              <a:rPr lang="vi-VN" sz="1600" err="1">
                <a:latin typeface="Arial" panose="020B0604020202020204" pitchFamily="34" charset="0"/>
              </a:rPr>
              <a:t>Có</a:t>
            </a:r>
            <a:r>
              <a:rPr lang="vi-VN" sz="1600">
                <a:latin typeface="Arial" panose="020B0604020202020204" pitchFamily="34" charset="0"/>
              </a:rPr>
              <a:t> </a:t>
            </a:r>
            <a:r>
              <a:rPr lang="vi-VN" sz="1600" err="1">
                <a:latin typeface="Arial" panose="020B0604020202020204" pitchFamily="34" charset="0"/>
              </a:rPr>
              <a:t>nhiều</a:t>
            </a:r>
            <a:r>
              <a:rPr lang="vi-VN" sz="1600">
                <a:latin typeface="Arial" panose="020B0604020202020204" pitchFamily="34" charset="0"/>
              </a:rPr>
              <a:t> phương </a:t>
            </a:r>
            <a:r>
              <a:rPr lang="vi-VN" sz="1600" err="1">
                <a:latin typeface="Arial" panose="020B0604020202020204" pitchFamily="34" charset="0"/>
              </a:rPr>
              <a:t>pháp</a:t>
            </a:r>
            <a:r>
              <a:rPr lang="vi-VN" sz="1600">
                <a:latin typeface="Arial" panose="020B0604020202020204" pitchFamily="34" charset="0"/>
              </a:rPr>
              <a:t> </a:t>
            </a:r>
            <a:r>
              <a:rPr lang="vi-VN" sz="1600" err="1">
                <a:latin typeface="Arial" panose="020B0604020202020204" pitchFamily="34" charset="0"/>
              </a:rPr>
              <a:t>phát</a:t>
            </a:r>
            <a:r>
              <a:rPr lang="vi-VN" sz="1600">
                <a:latin typeface="Arial" panose="020B0604020202020204" pitchFamily="34" charset="0"/>
              </a:rPr>
              <a:t> </a:t>
            </a:r>
            <a:r>
              <a:rPr lang="vi-VN" sz="1600" err="1">
                <a:latin typeface="Arial" panose="020B0604020202020204" pitchFamily="34" charset="0"/>
              </a:rPr>
              <a:t>hiện</a:t>
            </a:r>
            <a:r>
              <a:rPr lang="vi-VN" sz="1600">
                <a:latin typeface="Arial" panose="020B0604020202020204" pitchFamily="34" charset="0"/>
              </a:rPr>
              <a:t> </a:t>
            </a:r>
            <a:r>
              <a:rPr lang="vi-VN" sz="1600" err="1">
                <a:latin typeface="Arial" panose="020B0604020202020204" pitchFamily="34" charset="0"/>
              </a:rPr>
              <a:t>cạnh</a:t>
            </a:r>
            <a:r>
              <a:rPr lang="vi-VN" sz="1600">
                <a:latin typeface="Arial" panose="020B0604020202020204" pitchFamily="34" charset="0"/>
              </a:rPr>
              <a:t> như </a:t>
            </a:r>
            <a:r>
              <a:rPr lang="vi-VN" sz="1600" err="1">
                <a:latin typeface="Arial" panose="020B0604020202020204" pitchFamily="34" charset="0"/>
              </a:rPr>
              <a:t>Sobel</a:t>
            </a:r>
            <a:r>
              <a:rPr lang="vi-VN" sz="1600">
                <a:latin typeface="Arial" panose="020B0604020202020204" pitchFamily="34" charset="0"/>
              </a:rPr>
              <a:t>, </a:t>
            </a:r>
            <a:r>
              <a:rPr lang="vi-VN" sz="1600" err="1">
                <a:latin typeface="Arial" panose="020B0604020202020204" pitchFamily="34" charset="0"/>
              </a:rPr>
              <a:t>Prewitt</a:t>
            </a:r>
            <a:r>
              <a:rPr lang="vi-VN" sz="1600">
                <a:latin typeface="Arial" panose="020B0604020202020204" pitchFamily="34" charset="0"/>
              </a:rPr>
              <a:t>, </a:t>
            </a:r>
            <a:r>
              <a:rPr lang="vi-VN" sz="1600" err="1">
                <a:latin typeface="Arial" panose="020B0604020202020204" pitchFamily="34" charset="0"/>
              </a:rPr>
              <a:t>Canny</a:t>
            </a:r>
            <a:r>
              <a:rPr lang="vi-VN" sz="1600">
                <a:latin typeface="Arial" panose="020B0604020202020204" pitchFamily="34" charset="0"/>
              </a:rPr>
              <a:t> </a:t>
            </a:r>
            <a:r>
              <a:rPr lang="vi-VN" sz="1600" err="1">
                <a:latin typeface="Arial" panose="020B0604020202020204" pitchFamily="34" charset="0"/>
              </a:rPr>
              <a:t>và</a:t>
            </a:r>
            <a:r>
              <a:rPr lang="vi-VN" sz="1600">
                <a:latin typeface="Arial" panose="020B0604020202020204" pitchFamily="34" charset="0"/>
              </a:rPr>
              <a:t> </a:t>
            </a:r>
            <a:r>
              <a:rPr lang="vi-VN" sz="1600" err="1">
                <a:latin typeface="Arial" panose="020B0604020202020204" pitchFamily="34" charset="0"/>
              </a:rPr>
              <a:t>Robert</a:t>
            </a:r>
            <a:r>
              <a:rPr lang="vi-VN" sz="1600">
                <a:latin typeface="Arial" panose="020B0604020202020204" pitchFamily="34" charset="0"/>
              </a:rPr>
              <a:t>. Trong </a:t>
            </a:r>
            <a:r>
              <a:rPr lang="vi-VN" sz="1600" err="1">
                <a:latin typeface="Arial" panose="020B0604020202020204" pitchFamily="34" charset="0"/>
              </a:rPr>
              <a:t>đó</a:t>
            </a:r>
            <a:r>
              <a:rPr lang="vi-VN" sz="1600">
                <a:latin typeface="Arial" panose="020B0604020202020204" pitchFamily="34" charset="0"/>
              </a:rPr>
              <a:t>, phương </a:t>
            </a:r>
            <a:r>
              <a:rPr lang="vi-VN" sz="1600" err="1">
                <a:latin typeface="Arial" panose="020B0604020202020204" pitchFamily="34" charset="0"/>
              </a:rPr>
              <a:t>pháp</a:t>
            </a:r>
            <a:r>
              <a:rPr lang="vi-VN" sz="1600">
                <a:latin typeface="Arial" panose="020B0604020202020204" pitchFamily="34" charset="0"/>
              </a:rPr>
              <a:t> </a:t>
            </a:r>
            <a:r>
              <a:rPr lang="vi-VN" sz="1600" b="1" err="1">
                <a:latin typeface="Arial" panose="020B0604020202020204" pitchFamily="34" charset="0"/>
              </a:rPr>
              <a:t>Robert</a:t>
            </a:r>
            <a:r>
              <a:rPr lang="vi-VN" sz="1600">
                <a:latin typeface="Arial" panose="020B0604020202020204" pitchFamily="34" charset="0"/>
              </a:rPr>
              <a:t> </a:t>
            </a:r>
            <a:r>
              <a:rPr lang="vi-VN" sz="1600" err="1">
                <a:latin typeface="Arial" panose="020B0604020202020204" pitchFamily="34" charset="0"/>
              </a:rPr>
              <a:t>là</a:t>
            </a:r>
            <a:r>
              <a:rPr lang="vi-VN" sz="1600">
                <a:latin typeface="Arial" panose="020B0604020202020204" pitchFamily="34" charset="0"/>
              </a:rPr>
              <a:t> </a:t>
            </a:r>
            <a:r>
              <a:rPr lang="vi-VN" sz="1600" err="1">
                <a:latin typeface="Arial" panose="020B0604020202020204" pitchFamily="34" charset="0"/>
              </a:rPr>
              <a:t>một</a:t>
            </a:r>
            <a:r>
              <a:rPr lang="vi-VN" sz="1600">
                <a:latin typeface="Arial" panose="020B0604020202020204" pitchFamily="34" charset="0"/>
              </a:rPr>
              <a:t> </a:t>
            </a:r>
            <a:r>
              <a:rPr lang="vi-VN" sz="1600" err="1">
                <a:latin typeface="Arial" panose="020B0604020202020204" pitchFamily="34" charset="0"/>
              </a:rPr>
              <a:t>kỹ</a:t>
            </a:r>
            <a:r>
              <a:rPr lang="vi-VN" sz="1600">
                <a:latin typeface="Arial" panose="020B0604020202020204" pitchFamily="34" charset="0"/>
              </a:rPr>
              <a:t> </a:t>
            </a:r>
            <a:r>
              <a:rPr lang="vi-VN" sz="1600" err="1">
                <a:latin typeface="Arial" panose="020B0604020202020204" pitchFamily="34" charset="0"/>
              </a:rPr>
              <a:t>thuật</a:t>
            </a:r>
            <a:r>
              <a:rPr lang="vi-VN" sz="1600">
                <a:latin typeface="Arial" panose="020B0604020202020204" pitchFamily="34" charset="0"/>
              </a:rPr>
              <a:t> đơn </a:t>
            </a:r>
            <a:r>
              <a:rPr lang="vi-VN" sz="1600" err="1">
                <a:latin typeface="Arial" panose="020B0604020202020204" pitchFamily="34" charset="0"/>
              </a:rPr>
              <a:t>giản</a:t>
            </a:r>
            <a:r>
              <a:rPr lang="vi-VN" sz="1600">
                <a:latin typeface="Arial" panose="020B0604020202020204" pitchFamily="34" charset="0"/>
              </a:rPr>
              <a:t> nhưng </a:t>
            </a:r>
            <a:r>
              <a:rPr lang="vi-VN" sz="1600" err="1">
                <a:latin typeface="Arial" panose="020B0604020202020204" pitchFamily="34" charset="0"/>
              </a:rPr>
              <a:t>hiệu</a:t>
            </a:r>
            <a:r>
              <a:rPr lang="vi-VN" sz="1600">
                <a:latin typeface="Arial" panose="020B0604020202020204" pitchFamily="34" charset="0"/>
              </a:rPr>
              <a:t> </a:t>
            </a:r>
            <a:r>
              <a:rPr lang="vi-VN" sz="1600" err="1">
                <a:latin typeface="Arial" panose="020B0604020202020204" pitchFamily="34" charset="0"/>
              </a:rPr>
              <a:t>quả</a:t>
            </a:r>
            <a:r>
              <a:rPr lang="vi-VN" sz="1600">
                <a:latin typeface="Arial" panose="020B0604020202020204" pitchFamily="34" charset="0"/>
              </a:rPr>
              <a:t>, </a:t>
            </a:r>
            <a:r>
              <a:rPr lang="vi-VN" sz="1600" err="1">
                <a:latin typeface="Arial" panose="020B0604020202020204" pitchFamily="34" charset="0"/>
              </a:rPr>
              <a:t>được</a:t>
            </a:r>
            <a:r>
              <a:rPr lang="vi-VN" sz="1600">
                <a:latin typeface="Arial" panose="020B0604020202020204" pitchFamily="34" charset="0"/>
              </a:rPr>
              <a:t> </a:t>
            </a:r>
            <a:r>
              <a:rPr lang="vi-VN" sz="1600" err="1">
                <a:latin typeface="Arial" panose="020B0604020202020204" pitchFamily="34" charset="0"/>
              </a:rPr>
              <a:t>sử</a:t>
            </a:r>
            <a:r>
              <a:rPr lang="vi-VN" sz="1600">
                <a:latin typeface="Arial" panose="020B0604020202020204" pitchFamily="34" charset="0"/>
              </a:rPr>
              <a:t> </a:t>
            </a:r>
            <a:r>
              <a:rPr lang="vi-VN" sz="1600" err="1">
                <a:latin typeface="Arial" panose="020B0604020202020204" pitchFamily="34" charset="0"/>
              </a:rPr>
              <a:t>dụng</a:t>
            </a:r>
            <a:r>
              <a:rPr lang="vi-VN" sz="1600">
                <a:latin typeface="Arial" panose="020B0604020202020204" pitchFamily="34" charset="0"/>
              </a:rPr>
              <a:t> trong </a:t>
            </a:r>
            <a:r>
              <a:rPr lang="vi-VN" sz="1600" err="1">
                <a:latin typeface="Arial" panose="020B0604020202020204" pitchFamily="34" charset="0"/>
              </a:rPr>
              <a:t>các</a:t>
            </a:r>
            <a:r>
              <a:rPr lang="vi-VN" sz="1600">
                <a:latin typeface="Arial" panose="020B0604020202020204" pitchFamily="34" charset="0"/>
              </a:rPr>
              <a:t> </a:t>
            </a:r>
            <a:r>
              <a:rPr lang="vi-VN" sz="1600" err="1">
                <a:latin typeface="Arial" panose="020B0604020202020204" pitchFamily="34" charset="0"/>
              </a:rPr>
              <a:t>hệ</a:t>
            </a:r>
            <a:r>
              <a:rPr lang="vi-VN" sz="1600">
                <a:latin typeface="Arial" panose="020B0604020202020204" pitchFamily="34" charset="0"/>
              </a:rPr>
              <a:t> </a:t>
            </a:r>
            <a:r>
              <a:rPr lang="vi-VN" sz="1600" err="1">
                <a:latin typeface="Arial" panose="020B0604020202020204" pitchFamily="34" charset="0"/>
              </a:rPr>
              <a:t>thống</a:t>
            </a:r>
            <a:r>
              <a:rPr lang="vi-VN" sz="1600">
                <a:latin typeface="Arial" panose="020B0604020202020204" pitchFamily="34" charset="0"/>
              </a:rPr>
              <a:t> </a:t>
            </a:r>
            <a:r>
              <a:rPr lang="vi-VN" sz="1600" err="1">
                <a:latin typeface="Arial" panose="020B0604020202020204" pitchFamily="34" charset="0"/>
              </a:rPr>
              <a:t>có</a:t>
            </a:r>
            <a:r>
              <a:rPr lang="vi-VN" sz="1600">
                <a:latin typeface="Arial" panose="020B0604020202020204" pitchFamily="34" charset="0"/>
              </a:rPr>
              <a:t> yêu </a:t>
            </a:r>
            <a:r>
              <a:rPr lang="vi-VN" sz="1600" err="1">
                <a:latin typeface="Arial" panose="020B0604020202020204" pitchFamily="34" charset="0"/>
              </a:rPr>
              <a:t>cầu</a:t>
            </a:r>
            <a:r>
              <a:rPr lang="vi-VN" sz="1600">
                <a:latin typeface="Arial" panose="020B0604020202020204" pitchFamily="34" charset="0"/>
              </a:rPr>
              <a:t> </a:t>
            </a:r>
            <a:r>
              <a:rPr lang="vi-VN" sz="1600" err="1">
                <a:latin typeface="Arial" panose="020B0604020202020204" pitchFamily="34" charset="0"/>
              </a:rPr>
              <a:t>tính</a:t>
            </a:r>
            <a:r>
              <a:rPr lang="vi-VN" sz="1600">
                <a:latin typeface="Arial" panose="020B0604020202020204" pitchFamily="34" charset="0"/>
              </a:rPr>
              <a:t> </a:t>
            </a:r>
            <a:r>
              <a:rPr lang="vi-VN" sz="1600" err="1">
                <a:latin typeface="Arial" panose="020B0604020202020204" pitchFamily="34" charset="0"/>
              </a:rPr>
              <a:t>toán</a:t>
            </a:r>
            <a:r>
              <a:rPr lang="vi-VN" sz="1600">
                <a:latin typeface="Arial" panose="020B0604020202020204" pitchFamily="34" charset="0"/>
              </a:rPr>
              <a:t> </a:t>
            </a:r>
            <a:r>
              <a:rPr lang="vi-VN" sz="1600" err="1">
                <a:latin typeface="Arial" panose="020B0604020202020204" pitchFamily="34" charset="0"/>
              </a:rPr>
              <a:t>thấp</a:t>
            </a:r>
            <a:r>
              <a:rPr lang="vi-VN" sz="1600">
                <a:latin typeface="Arial" panose="020B0604020202020204" pitchFamily="34" charset="0"/>
              </a:rPr>
              <a:t>.</a:t>
            </a:r>
          </a:p>
        </p:txBody>
      </p:sp>
    </p:spTree>
    <p:extLst>
      <p:ext uri="{BB962C8B-B14F-4D97-AF65-F5344CB8AC3E}">
        <p14:creationId xmlns:p14="http://schemas.microsoft.com/office/powerpoint/2010/main" val="299455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1091</TotalTime>
  <Words>3676</Words>
  <Application>Microsoft Office PowerPoint</Application>
  <PresentationFormat>On-screen Show (4:3)</PresentationFormat>
  <Paragraphs>270</Paragraphs>
  <Slides>40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Cambria Math</vt:lpstr>
      <vt:lpstr>Garamond</vt:lpstr>
      <vt:lpstr>Time s New Roman</vt:lpstr>
      <vt:lpstr>Organic</vt:lpstr>
      <vt:lpstr>PHÁT HIỆN CẠNH CỦA ĐỐI TƯỢNG DỰA TRÊN KỸ THUẬT ROBERT</vt:lpstr>
      <vt:lpstr>I. Giới thiệu chung</vt:lpstr>
      <vt:lpstr>1. Giới thiệu đề tài và lí do chọn đề tài </vt:lpstr>
      <vt:lpstr>2. Mục tiêu nghiên cứu </vt:lpstr>
      <vt:lpstr>3. Đối tượng và phạm vi nghiên cứu </vt:lpstr>
      <vt:lpstr>3. Đối tượng và phạm vi nghiên cứu</vt:lpstr>
      <vt:lpstr>4. Phương pháp thực hiện </vt:lpstr>
      <vt:lpstr>II. Tổng quan lý thuyết</vt:lpstr>
      <vt:lpstr>1. Xử lí ảnh số và phát hiện cạnh </vt:lpstr>
      <vt:lpstr>2. Toán tử Robert </vt:lpstr>
      <vt:lpstr>2. Toán tử Robert</vt:lpstr>
      <vt:lpstr>2. Toán tử Robert</vt:lpstr>
      <vt:lpstr>2. Toán tử Robert</vt:lpstr>
      <vt:lpstr>3. So sánh toán tử Robert với các phương pháp khác</vt:lpstr>
      <vt:lpstr>3. So sánh toán tử Robert với các phương pháp khác</vt:lpstr>
      <vt:lpstr> 4. Ứng dụng của toán tử Robert trong thực tế </vt:lpstr>
      <vt:lpstr>III. Phương pháp thực hiện</vt:lpstr>
      <vt:lpstr>1. Môi trường thiết kế</vt:lpstr>
      <vt:lpstr>2. Quy trình triển khai</vt:lpstr>
      <vt:lpstr>2. Quy trình triển khai</vt:lpstr>
      <vt:lpstr>2. Quy trình triển khai</vt:lpstr>
      <vt:lpstr>2. Quy trình triển khai</vt:lpstr>
      <vt:lpstr>2. Quy trình triển khai</vt:lpstr>
      <vt:lpstr>2. Quy trình triển khai</vt:lpstr>
      <vt:lpstr>3. Giao diện ứng dụng</vt:lpstr>
      <vt:lpstr>IV. Kết quả thực nghiệm</vt:lpstr>
      <vt:lpstr>1. Kết quả đạt được</vt:lpstr>
      <vt:lpstr>2. So sánh với phương pháp Sobel và Prewitt</vt:lpstr>
      <vt:lpstr>2. So sánh với phương pháp Sobel và Prewitt</vt:lpstr>
      <vt:lpstr>3. Hiệu quả phát hiện cạnh trên các loại ảnh khác nhau</vt:lpstr>
      <vt:lpstr>3. Hiệu quả phát hiện cạnh trên các loại ảnh khác nhau</vt:lpstr>
      <vt:lpstr>V. Kết luận</vt:lpstr>
      <vt:lpstr>1. Tóm tắt nội dung báo cáo</vt:lpstr>
      <vt:lpstr>2. Kết quả đạt được</vt:lpstr>
      <vt:lpstr>3. Bài học rút ra</vt:lpstr>
      <vt:lpstr>VI. Hướng phát triển</vt:lpstr>
      <vt:lpstr>1. Cải tiến phương pháp Robert</vt:lpstr>
      <vt:lpstr>2. Mở rộng ứng dụng </vt:lpstr>
      <vt:lpstr>3. Kết hợp với các phương pháp khác</vt:lpstr>
      <vt:lpstr>Cảm ơn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HIỆN CẠNH CỦA ĐỐI TƯỢNG DỰA TRÊN KỸ THUẬT ROBERT</dc:title>
  <dc:subject/>
  <dc:creator>Trí Cường</dc:creator>
  <cp:keywords/>
  <dc:description>generated using python-pptx</dc:description>
  <cp:lastModifiedBy>Tricuong2507@hotmail.com</cp:lastModifiedBy>
  <cp:revision>68</cp:revision>
  <dcterms:created xsi:type="dcterms:W3CDTF">2013-01-27T09:14:16Z</dcterms:created>
  <dcterms:modified xsi:type="dcterms:W3CDTF">2025-01-15T02:25:34Z</dcterms:modified>
  <cp:category/>
</cp:coreProperties>
</file>